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8" r:id="rId11"/>
    <p:sldId id="270" r:id="rId12"/>
    <p:sldId id="271" r:id="rId13"/>
    <p:sldId id="265" r:id="rId14"/>
    <p:sldId id="269" r:id="rId15"/>
    <p:sldId id="266" r:id="rId16"/>
    <p:sldId id="272" r:id="rId17"/>
    <p:sldId id="267"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1227A-D187-483C-AC08-63CBFF3A16A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0092D0C-5FF4-4C54-A4FD-5F443A535EA8}">
      <dgm:prSet phldrT="[Text]" custT="1"/>
      <dgm:spPr/>
      <dgm:t>
        <a:bodyPr/>
        <a:lstStyle/>
        <a:p>
          <a:r>
            <a:rPr lang="en-US" sz="1600" dirty="0" smtClean="0">
              <a:solidFill>
                <a:schemeClr val="bg1"/>
              </a:solidFill>
            </a:rPr>
            <a:t>Types</a:t>
          </a:r>
          <a:endParaRPr lang="en-US" sz="1600" dirty="0">
            <a:solidFill>
              <a:schemeClr val="bg1"/>
            </a:solidFill>
          </a:endParaRPr>
        </a:p>
      </dgm:t>
    </dgm:pt>
    <dgm:pt modelId="{69DD388F-7D33-493E-874C-DE885759C918}" type="parTrans" cxnId="{F2EBA648-039E-4EA7-87C7-B80C6C5146B9}">
      <dgm:prSet/>
      <dgm:spPr/>
      <dgm:t>
        <a:bodyPr/>
        <a:lstStyle/>
        <a:p>
          <a:endParaRPr lang="en-US"/>
        </a:p>
      </dgm:t>
    </dgm:pt>
    <dgm:pt modelId="{DD7DCC16-CABA-446E-BD72-5B0954306686}" type="sibTrans" cxnId="{F2EBA648-039E-4EA7-87C7-B80C6C5146B9}">
      <dgm:prSet/>
      <dgm:spPr/>
      <dgm:t>
        <a:bodyPr/>
        <a:lstStyle/>
        <a:p>
          <a:endParaRPr lang="en-US"/>
        </a:p>
      </dgm:t>
    </dgm:pt>
    <dgm:pt modelId="{E91C1DC4-0274-4676-BDEC-A1F8A0179A38}" type="asst">
      <dgm:prSet phldrT="[Text]" custT="1"/>
      <dgm:spPr/>
      <dgm:t>
        <a:bodyPr/>
        <a:lstStyle/>
        <a:p>
          <a:r>
            <a:rPr lang="en-US" sz="1200" b="1" dirty="0" smtClean="0">
              <a:solidFill>
                <a:schemeClr val="bg1"/>
              </a:solidFill>
            </a:rPr>
            <a:t>(1). Symmetrical folds</a:t>
          </a:r>
          <a:endParaRPr lang="en-US" sz="1200" b="1" dirty="0">
            <a:solidFill>
              <a:schemeClr val="bg1"/>
            </a:solidFill>
          </a:endParaRPr>
        </a:p>
      </dgm:t>
    </dgm:pt>
    <dgm:pt modelId="{7E4978CA-B24C-4E0F-A99E-198A0922C2BC}" type="parTrans" cxnId="{B770F409-2397-4522-862B-CD00102BA8A7}">
      <dgm:prSet/>
      <dgm:spPr/>
      <dgm:t>
        <a:bodyPr/>
        <a:lstStyle/>
        <a:p>
          <a:endParaRPr lang="en-US"/>
        </a:p>
      </dgm:t>
    </dgm:pt>
    <dgm:pt modelId="{E83851EA-27B5-4D61-B6BD-E1DD6F7F457E}" type="sibTrans" cxnId="{B770F409-2397-4522-862B-CD00102BA8A7}">
      <dgm:prSet/>
      <dgm:spPr/>
      <dgm:t>
        <a:bodyPr/>
        <a:lstStyle/>
        <a:p>
          <a:endParaRPr lang="en-US"/>
        </a:p>
      </dgm:t>
    </dgm:pt>
    <dgm:pt modelId="{C92ADDB2-D27F-4AD8-B5CF-2CB1924B3903}">
      <dgm:prSet phldrT="[Text]" custT="1"/>
      <dgm:spPr/>
      <dgm:t>
        <a:bodyPr/>
        <a:lstStyle/>
        <a:p>
          <a:r>
            <a:rPr lang="en-US" sz="1200" b="1" dirty="0" smtClean="0">
              <a:solidFill>
                <a:schemeClr val="bg1"/>
              </a:solidFill>
            </a:rPr>
            <a:t>(2). Asymmetrical folds</a:t>
          </a:r>
          <a:endParaRPr lang="en-US" sz="1200" b="1" dirty="0">
            <a:solidFill>
              <a:schemeClr val="bg1"/>
            </a:solidFill>
          </a:endParaRPr>
        </a:p>
      </dgm:t>
    </dgm:pt>
    <dgm:pt modelId="{9292F24D-0A21-4A02-B339-0793B8DAAA7C}" type="parTrans" cxnId="{970E6A38-0372-4120-804C-C1794AE72C02}">
      <dgm:prSet/>
      <dgm:spPr/>
      <dgm:t>
        <a:bodyPr/>
        <a:lstStyle/>
        <a:p>
          <a:endParaRPr lang="en-US"/>
        </a:p>
      </dgm:t>
    </dgm:pt>
    <dgm:pt modelId="{DBC5CC77-9645-4899-86CA-8201BE9A5524}" type="sibTrans" cxnId="{970E6A38-0372-4120-804C-C1794AE72C02}">
      <dgm:prSet/>
      <dgm:spPr/>
      <dgm:t>
        <a:bodyPr/>
        <a:lstStyle/>
        <a:p>
          <a:endParaRPr lang="en-US"/>
        </a:p>
      </dgm:t>
    </dgm:pt>
    <dgm:pt modelId="{32968CC8-80BD-4654-8C00-1E40EBA27518}">
      <dgm:prSet phldrT="[Text]" custT="1"/>
      <dgm:spPr/>
      <dgm:t>
        <a:bodyPr/>
        <a:lstStyle/>
        <a:p>
          <a:r>
            <a:rPr lang="en-US" sz="1200" b="1" dirty="0" smtClean="0">
              <a:solidFill>
                <a:schemeClr val="bg1"/>
              </a:solidFill>
            </a:rPr>
            <a:t>(3).</a:t>
          </a:r>
          <a:r>
            <a:rPr lang="en-US" sz="1200" b="1" dirty="0" err="1" smtClean="0">
              <a:solidFill>
                <a:schemeClr val="bg1"/>
              </a:solidFill>
            </a:rPr>
            <a:t>Monoclinal</a:t>
          </a:r>
          <a:r>
            <a:rPr lang="en-US" sz="1200" b="1" dirty="0" smtClean="0">
              <a:solidFill>
                <a:schemeClr val="bg1"/>
              </a:solidFill>
            </a:rPr>
            <a:t> Folds</a:t>
          </a:r>
          <a:endParaRPr lang="en-US" sz="1200" b="1" dirty="0">
            <a:solidFill>
              <a:schemeClr val="bg1"/>
            </a:solidFill>
          </a:endParaRPr>
        </a:p>
      </dgm:t>
    </dgm:pt>
    <dgm:pt modelId="{6E278FF0-F5B8-4AFB-A796-C86F03DCEE19}" type="parTrans" cxnId="{B3CDAB04-01E0-494E-9628-CA00F7329FF9}">
      <dgm:prSet/>
      <dgm:spPr/>
      <dgm:t>
        <a:bodyPr/>
        <a:lstStyle/>
        <a:p>
          <a:endParaRPr lang="en-US"/>
        </a:p>
      </dgm:t>
    </dgm:pt>
    <dgm:pt modelId="{0E756031-DCC6-4BCA-9C46-994E03606BB2}" type="sibTrans" cxnId="{B3CDAB04-01E0-494E-9628-CA00F7329FF9}">
      <dgm:prSet/>
      <dgm:spPr/>
      <dgm:t>
        <a:bodyPr/>
        <a:lstStyle/>
        <a:p>
          <a:endParaRPr lang="en-US"/>
        </a:p>
      </dgm:t>
    </dgm:pt>
    <dgm:pt modelId="{81CE5156-DD3B-4A01-81F3-50D062E1C53A}">
      <dgm:prSet phldrT="[Text]" custT="1"/>
      <dgm:spPr/>
      <dgm:t>
        <a:bodyPr/>
        <a:lstStyle/>
        <a:p>
          <a:r>
            <a:rPr lang="en-US" sz="1200" b="1" dirty="0" smtClean="0">
              <a:solidFill>
                <a:schemeClr val="bg1"/>
              </a:solidFill>
            </a:rPr>
            <a:t>(4). </a:t>
          </a:r>
          <a:r>
            <a:rPr lang="en-US" sz="1200" b="1" dirty="0" err="1" smtClean="0">
              <a:solidFill>
                <a:schemeClr val="bg1"/>
              </a:solidFill>
            </a:rPr>
            <a:t>Isoclinal</a:t>
          </a:r>
          <a:r>
            <a:rPr lang="en-US" sz="1200" b="1" dirty="0" smtClean="0">
              <a:solidFill>
                <a:schemeClr val="bg1"/>
              </a:solidFill>
            </a:rPr>
            <a:t> folds</a:t>
          </a:r>
          <a:endParaRPr lang="en-US" sz="1200" b="1" dirty="0">
            <a:solidFill>
              <a:schemeClr val="bg1"/>
            </a:solidFill>
          </a:endParaRPr>
        </a:p>
      </dgm:t>
    </dgm:pt>
    <dgm:pt modelId="{BD8D1ED3-3B4B-4898-84AF-26CD1706C37B}" type="parTrans" cxnId="{C60324F9-7ADB-49C9-A80E-6B6DFC5E6931}">
      <dgm:prSet/>
      <dgm:spPr/>
      <dgm:t>
        <a:bodyPr/>
        <a:lstStyle/>
        <a:p>
          <a:endParaRPr lang="en-US"/>
        </a:p>
      </dgm:t>
    </dgm:pt>
    <dgm:pt modelId="{51967EEE-437C-4CD3-848A-F5FF1E8E9736}" type="sibTrans" cxnId="{C60324F9-7ADB-49C9-A80E-6B6DFC5E6931}">
      <dgm:prSet/>
      <dgm:spPr/>
      <dgm:t>
        <a:bodyPr/>
        <a:lstStyle/>
        <a:p>
          <a:endParaRPr lang="en-US"/>
        </a:p>
      </dgm:t>
    </dgm:pt>
    <dgm:pt modelId="{08644A85-2B4C-47E8-BED7-2E27ADBFB610}">
      <dgm:prSet phldrT="[Text]" custT="1"/>
      <dgm:spPr/>
      <dgm:t>
        <a:bodyPr/>
        <a:lstStyle/>
        <a:p>
          <a:r>
            <a:rPr lang="en-US" sz="1200" b="1" dirty="0" smtClean="0">
              <a:solidFill>
                <a:schemeClr val="bg1"/>
              </a:solidFill>
            </a:rPr>
            <a:t>(5). Recumbent folds</a:t>
          </a:r>
          <a:endParaRPr lang="en-US" sz="1200" b="1" dirty="0">
            <a:solidFill>
              <a:schemeClr val="bg1"/>
            </a:solidFill>
          </a:endParaRPr>
        </a:p>
      </dgm:t>
    </dgm:pt>
    <dgm:pt modelId="{BB500165-4F80-4829-8790-EC54F0895D7C}" type="parTrans" cxnId="{74225E2C-00F2-4190-9BD0-FC455E74C80E}">
      <dgm:prSet/>
      <dgm:spPr/>
      <dgm:t>
        <a:bodyPr/>
        <a:lstStyle/>
        <a:p>
          <a:endParaRPr lang="en-US"/>
        </a:p>
      </dgm:t>
    </dgm:pt>
    <dgm:pt modelId="{07E5081B-875D-4EF1-9BF8-0DB81E8E1EBD}" type="sibTrans" cxnId="{74225E2C-00F2-4190-9BD0-FC455E74C80E}">
      <dgm:prSet/>
      <dgm:spPr/>
      <dgm:t>
        <a:bodyPr/>
        <a:lstStyle/>
        <a:p>
          <a:endParaRPr lang="en-US"/>
        </a:p>
      </dgm:t>
    </dgm:pt>
    <dgm:pt modelId="{CDE0D27E-D2E0-4278-9140-AF543B042810}">
      <dgm:prSet phldrT="[Text]" custT="1"/>
      <dgm:spPr/>
      <dgm:t>
        <a:bodyPr/>
        <a:lstStyle/>
        <a:p>
          <a:r>
            <a:rPr lang="en-US" sz="1200" b="1" dirty="0" smtClean="0">
              <a:solidFill>
                <a:schemeClr val="bg1"/>
              </a:solidFill>
            </a:rPr>
            <a:t>(6).Overturned folds</a:t>
          </a:r>
          <a:endParaRPr lang="en-US" sz="1200" b="1" dirty="0">
            <a:solidFill>
              <a:schemeClr val="bg1"/>
            </a:solidFill>
          </a:endParaRPr>
        </a:p>
      </dgm:t>
    </dgm:pt>
    <dgm:pt modelId="{33160612-EC5B-4A80-B11B-2A4D870F49D5}" type="parTrans" cxnId="{98561800-F51F-4573-857A-5CA00414356A}">
      <dgm:prSet/>
      <dgm:spPr/>
      <dgm:t>
        <a:bodyPr/>
        <a:lstStyle/>
        <a:p>
          <a:endParaRPr lang="en-US"/>
        </a:p>
      </dgm:t>
    </dgm:pt>
    <dgm:pt modelId="{0A09382D-F405-4AE9-A28F-2ADB28908AA3}" type="sibTrans" cxnId="{98561800-F51F-4573-857A-5CA00414356A}">
      <dgm:prSet/>
      <dgm:spPr/>
      <dgm:t>
        <a:bodyPr/>
        <a:lstStyle/>
        <a:p>
          <a:endParaRPr lang="en-US"/>
        </a:p>
      </dgm:t>
    </dgm:pt>
    <dgm:pt modelId="{309BBA59-4115-4697-AF3B-41ECA9000E5D}">
      <dgm:prSet phldrT="[Text]" custT="1"/>
      <dgm:spPr/>
      <dgm:t>
        <a:bodyPr/>
        <a:lstStyle/>
        <a:p>
          <a:r>
            <a:rPr lang="en-US" sz="1200" b="1" dirty="0" smtClean="0">
              <a:solidFill>
                <a:schemeClr val="bg1"/>
              </a:solidFill>
            </a:rPr>
            <a:t>(7). Fan folds</a:t>
          </a:r>
          <a:endParaRPr lang="en-US" sz="1200" b="1" dirty="0">
            <a:solidFill>
              <a:schemeClr val="bg1"/>
            </a:solidFill>
          </a:endParaRPr>
        </a:p>
      </dgm:t>
    </dgm:pt>
    <dgm:pt modelId="{49074E55-29E7-41E8-A86F-731B79F0AA87}" type="parTrans" cxnId="{3E5500D4-F4A5-492C-88F9-8D6C307DE72F}">
      <dgm:prSet/>
      <dgm:spPr/>
      <dgm:t>
        <a:bodyPr/>
        <a:lstStyle/>
        <a:p>
          <a:endParaRPr lang="en-US"/>
        </a:p>
      </dgm:t>
    </dgm:pt>
    <dgm:pt modelId="{F9C146A7-5F2F-4738-B227-476DF12F2ECE}" type="sibTrans" cxnId="{3E5500D4-F4A5-492C-88F9-8D6C307DE72F}">
      <dgm:prSet/>
      <dgm:spPr/>
      <dgm:t>
        <a:bodyPr/>
        <a:lstStyle/>
        <a:p>
          <a:endParaRPr lang="en-US"/>
        </a:p>
      </dgm:t>
    </dgm:pt>
    <dgm:pt modelId="{0D0B00DE-3C14-4E19-9FA3-4E205C479F81}">
      <dgm:prSet phldrT="[Text]" custT="1"/>
      <dgm:spPr/>
      <dgm:t>
        <a:bodyPr/>
        <a:lstStyle/>
        <a:p>
          <a:r>
            <a:rPr lang="en-US" sz="1200" b="1" dirty="0" smtClean="0">
              <a:solidFill>
                <a:schemeClr val="bg1"/>
              </a:solidFill>
            </a:rPr>
            <a:t>(8). Open folds</a:t>
          </a:r>
          <a:endParaRPr lang="en-US" sz="1200" b="1" dirty="0">
            <a:solidFill>
              <a:schemeClr val="bg1"/>
            </a:solidFill>
          </a:endParaRPr>
        </a:p>
      </dgm:t>
    </dgm:pt>
    <dgm:pt modelId="{216A3983-E523-4C56-A550-D4E37F7C5BF2}" type="parTrans" cxnId="{5A20A9F9-8ADD-45B1-BABC-AAB0A1C9622C}">
      <dgm:prSet/>
      <dgm:spPr/>
      <dgm:t>
        <a:bodyPr/>
        <a:lstStyle/>
        <a:p>
          <a:endParaRPr lang="en-US"/>
        </a:p>
      </dgm:t>
    </dgm:pt>
    <dgm:pt modelId="{9E87516A-5B5A-4EED-9669-A6819D6970B3}" type="sibTrans" cxnId="{5A20A9F9-8ADD-45B1-BABC-AAB0A1C9622C}">
      <dgm:prSet/>
      <dgm:spPr/>
      <dgm:t>
        <a:bodyPr/>
        <a:lstStyle/>
        <a:p>
          <a:endParaRPr lang="en-US"/>
        </a:p>
      </dgm:t>
    </dgm:pt>
    <dgm:pt modelId="{5BB57FF6-E94D-4AE3-9B62-5A83502D61A2}">
      <dgm:prSet phldrT="[Text]" custT="1"/>
      <dgm:spPr/>
      <dgm:t>
        <a:bodyPr/>
        <a:lstStyle/>
        <a:p>
          <a:r>
            <a:rPr lang="en-US" sz="1200" b="1" dirty="0" smtClean="0">
              <a:solidFill>
                <a:schemeClr val="bg1"/>
              </a:solidFill>
            </a:rPr>
            <a:t>(9). Closed folds</a:t>
          </a:r>
          <a:endParaRPr lang="en-US" sz="1200" b="1" dirty="0">
            <a:solidFill>
              <a:schemeClr val="bg1"/>
            </a:solidFill>
          </a:endParaRPr>
        </a:p>
      </dgm:t>
    </dgm:pt>
    <dgm:pt modelId="{EC873D36-37BD-45E5-9B51-11EF06827A80}" type="parTrans" cxnId="{CEB12103-7606-43DB-BEB9-FF37F042E0E7}">
      <dgm:prSet/>
      <dgm:spPr/>
      <dgm:t>
        <a:bodyPr/>
        <a:lstStyle/>
        <a:p>
          <a:endParaRPr lang="en-US"/>
        </a:p>
      </dgm:t>
    </dgm:pt>
    <dgm:pt modelId="{9293DFC3-2EFA-47F8-B7EF-CCFEB6F70A4C}" type="sibTrans" cxnId="{CEB12103-7606-43DB-BEB9-FF37F042E0E7}">
      <dgm:prSet/>
      <dgm:spPr/>
      <dgm:t>
        <a:bodyPr/>
        <a:lstStyle/>
        <a:p>
          <a:endParaRPr lang="en-US"/>
        </a:p>
      </dgm:t>
    </dgm:pt>
    <dgm:pt modelId="{657F4357-0A03-447B-9641-C9C0A171CB43}" type="pres">
      <dgm:prSet presAssocID="{4911227A-D187-483C-AC08-63CBFF3A16AF}" presName="hierChild1" presStyleCnt="0">
        <dgm:presLayoutVars>
          <dgm:orgChart val="1"/>
          <dgm:chPref val="1"/>
          <dgm:dir/>
          <dgm:animOne val="branch"/>
          <dgm:animLvl val="lvl"/>
          <dgm:resizeHandles/>
        </dgm:presLayoutVars>
      </dgm:prSet>
      <dgm:spPr/>
      <dgm:t>
        <a:bodyPr/>
        <a:lstStyle/>
        <a:p>
          <a:endParaRPr lang="en-US"/>
        </a:p>
      </dgm:t>
    </dgm:pt>
    <dgm:pt modelId="{0DBE5820-01A6-4BE9-85E9-6C5404237006}" type="pres">
      <dgm:prSet presAssocID="{C0092D0C-5FF4-4C54-A4FD-5F443A535EA8}" presName="hierRoot1" presStyleCnt="0">
        <dgm:presLayoutVars>
          <dgm:hierBranch val="init"/>
        </dgm:presLayoutVars>
      </dgm:prSet>
      <dgm:spPr/>
    </dgm:pt>
    <dgm:pt modelId="{89C68602-4A37-4B62-A87D-E055DB7721CD}" type="pres">
      <dgm:prSet presAssocID="{C0092D0C-5FF4-4C54-A4FD-5F443A535EA8}" presName="rootComposite1" presStyleCnt="0"/>
      <dgm:spPr/>
    </dgm:pt>
    <dgm:pt modelId="{04B38590-B807-444F-844E-C193A73D35F6}" type="pres">
      <dgm:prSet presAssocID="{C0092D0C-5FF4-4C54-A4FD-5F443A535EA8}" presName="rootText1" presStyleLbl="node0" presStyleIdx="0" presStyleCnt="1" custScaleX="332625" custScaleY="218778" custLinFactY="-122947" custLinFactNeighborX="-6924" custLinFactNeighborY="-200000">
        <dgm:presLayoutVars>
          <dgm:chPref val="3"/>
        </dgm:presLayoutVars>
      </dgm:prSet>
      <dgm:spPr/>
      <dgm:t>
        <a:bodyPr/>
        <a:lstStyle/>
        <a:p>
          <a:endParaRPr lang="en-US"/>
        </a:p>
      </dgm:t>
    </dgm:pt>
    <dgm:pt modelId="{F9E57A8E-2457-46B8-8458-3DD2E01A8A22}" type="pres">
      <dgm:prSet presAssocID="{C0092D0C-5FF4-4C54-A4FD-5F443A535EA8}" presName="rootConnector1" presStyleLbl="node1" presStyleIdx="0" presStyleCnt="0"/>
      <dgm:spPr/>
      <dgm:t>
        <a:bodyPr/>
        <a:lstStyle/>
        <a:p>
          <a:endParaRPr lang="en-US"/>
        </a:p>
      </dgm:t>
    </dgm:pt>
    <dgm:pt modelId="{0B63854B-0261-4A85-9E0E-C940198AF51C}" type="pres">
      <dgm:prSet presAssocID="{C0092D0C-5FF4-4C54-A4FD-5F443A535EA8}" presName="hierChild2" presStyleCnt="0"/>
      <dgm:spPr/>
    </dgm:pt>
    <dgm:pt modelId="{B5C20C33-1D4A-41EC-8187-5E03C72E5E78}" type="pres">
      <dgm:prSet presAssocID="{9292F24D-0A21-4A02-B339-0793B8DAAA7C}" presName="Name37" presStyleLbl="parChTrans1D2" presStyleIdx="0" presStyleCnt="9"/>
      <dgm:spPr/>
      <dgm:t>
        <a:bodyPr/>
        <a:lstStyle/>
        <a:p>
          <a:endParaRPr lang="en-US"/>
        </a:p>
      </dgm:t>
    </dgm:pt>
    <dgm:pt modelId="{2C366808-B763-4A92-8CF8-C83AAE925962}" type="pres">
      <dgm:prSet presAssocID="{C92ADDB2-D27F-4AD8-B5CF-2CB1924B3903}" presName="hierRoot2" presStyleCnt="0">
        <dgm:presLayoutVars>
          <dgm:hierBranch val="init"/>
        </dgm:presLayoutVars>
      </dgm:prSet>
      <dgm:spPr/>
    </dgm:pt>
    <dgm:pt modelId="{9BE134CD-901E-4EAB-83D0-88C0C1576AB4}" type="pres">
      <dgm:prSet presAssocID="{C92ADDB2-D27F-4AD8-B5CF-2CB1924B3903}" presName="rootComposite" presStyleCnt="0"/>
      <dgm:spPr/>
    </dgm:pt>
    <dgm:pt modelId="{FDCB37DF-5DE3-4393-8BB9-9C43E889C1B1}" type="pres">
      <dgm:prSet presAssocID="{C92ADDB2-D27F-4AD8-B5CF-2CB1924B3903}" presName="rootText" presStyleLbl="node2" presStyleIdx="0" presStyleCnt="8" custScaleX="120650" custScaleY="267638" custLinFactY="112765" custLinFactNeighborX="34041" custLinFactNeighborY="200000">
        <dgm:presLayoutVars>
          <dgm:chPref val="3"/>
        </dgm:presLayoutVars>
      </dgm:prSet>
      <dgm:spPr/>
      <dgm:t>
        <a:bodyPr/>
        <a:lstStyle/>
        <a:p>
          <a:endParaRPr lang="en-US"/>
        </a:p>
      </dgm:t>
    </dgm:pt>
    <dgm:pt modelId="{CE31E6A2-555D-4633-9909-AE70827F9CA8}" type="pres">
      <dgm:prSet presAssocID="{C92ADDB2-D27F-4AD8-B5CF-2CB1924B3903}" presName="rootConnector" presStyleLbl="node2" presStyleIdx="0" presStyleCnt="8"/>
      <dgm:spPr/>
      <dgm:t>
        <a:bodyPr/>
        <a:lstStyle/>
        <a:p>
          <a:endParaRPr lang="en-US"/>
        </a:p>
      </dgm:t>
    </dgm:pt>
    <dgm:pt modelId="{EAF2CBB7-4909-4558-A552-F3472C3B4430}" type="pres">
      <dgm:prSet presAssocID="{C92ADDB2-D27F-4AD8-B5CF-2CB1924B3903}" presName="hierChild4" presStyleCnt="0"/>
      <dgm:spPr/>
    </dgm:pt>
    <dgm:pt modelId="{E4A678AD-FBDE-4D1D-B22F-A7DD09B2AAE0}" type="pres">
      <dgm:prSet presAssocID="{C92ADDB2-D27F-4AD8-B5CF-2CB1924B3903}" presName="hierChild5" presStyleCnt="0"/>
      <dgm:spPr/>
    </dgm:pt>
    <dgm:pt modelId="{C4AF031A-50AD-47B8-A137-C0566B6FCDC8}" type="pres">
      <dgm:prSet presAssocID="{6E278FF0-F5B8-4AFB-A796-C86F03DCEE19}" presName="Name37" presStyleLbl="parChTrans1D2" presStyleIdx="1" presStyleCnt="9"/>
      <dgm:spPr/>
      <dgm:t>
        <a:bodyPr/>
        <a:lstStyle/>
        <a:p>
          <a:endParaRPr lang="en-US"/>
        </a:p>
      </dgm:t>
    </dgm:pt>
    <dgm:pt modelId="{40C7F583-8417-4C97-870E-3E3D940115C8}" type="pres">
      <dgm:prSet presAssocID="{32968CC8-80BD-4654-8C00-1E40EBA27518}" presName="hierRoot2" presStyleCnt="0">
        <dgm:presLayoutVars>
          <dgm:hierBranch val="init"/>
        </dgm:presLayoutVars>
      </dgm:prSet>
      <dgm:spPr/>
    </dgm:pt>
    <dgm:pt modelId="{BE86C60E-DBDD-40F7-AED5-F94890CB873C}" type="pres">
      <dgm:prSet presAssocID="{32968CC8-80BD-4654-8C00-1E40EBA27518}" presName="rootComposite" presStyleCnt="0"/>
      <dgm:spPr/>
    </dgm:pt>
    <dgm:pt modelId="{3717036F-3E60-4232-B9A2-D5DB50A7A3BA}" type="pres">
      <dgm:prSet presAssocID="{32968CC8-80BD-4654-8C00-1E40EBA27518}" presName="rootText" presStyleLbl="node2" presStyleIdx="1" presStyleCnt="8" custScaleX="172892" custScaleY="195121" custLinFactNeighborX="-15442" custLinFactNeighborY="-3100">
        <dgm:presLayoutVars>
          <dgm:chPref val="3"/>
        </dgm:presLayoutVars>
      </dgm:prSet>
      <dgm:spPr/>
      <dgm:t>
        <a:bodyPr/>
        <a:lstStyle/>
        <a:p>
          <a:endParaRPr lang="en-US"/>
        </a:p>
      </dgm:t>
    </dgm:pt>
    <dgm:pt modelId="{24879464-FA54-4941-956A-7B8C724B0249}" type="pres">
      <dgm:prSet presAssocID="{32968CC8-80BD-4654-8C00-1E40EBA27518}" presName="rootConnector" presStyleLbl="node2" presStyleIdx="1" presStyleCnt="8"/>
      <dgm:spPr/>
      <dgm:t>
        <a:bodyPr/>
        <a:lstStyle/>
        <a:p>
          <a:endParaRPr lang="en-US"/>
        </a:p>
      </dgm:t>
    </dgm:pt>
    <dgm:pt modelId="{5B730C46-9ABC-4475-940D-5955F710E790}" type="pres">
      <dgm:prSet presAssocID="{32968CC8-80BD-4654-8C00-1E40EBA27518}" presName="hierChild4" presStyleCnt="0"/>
      <dgm:spPr/>
    </dgm:pt>
    <dgm:pt modelId="{6F06CEB1-50EF-4867-B2A3-32E80FD967CB}" type="pres">
      <dgm:prSet presAssocID="{32968CC8-80BD-4654-8C00-1E40EBA27518}" presName="hierChild5" presStyleCnt="0"/>
      <dgm:spPr/>
    </dgm:pt>
    <dgm:pt modelId="{2918A383-5C1C-44A5-B5B2-C0D1558B7132}" type="pres">
      <dgm:prSet presAssocID="{BD8D1ED3-3B4B-4898-84AF-26CD1706C37B}" presName="Name37" presStyleLbl="parChTrans1D2" presStyleIdx="2" presStyleCnt="9"/>
      <dgm:spPr/>
      <dgm:t>
        <a:bodyPr/>
        <a:lstStyle/>
        <a:p>
          <a:endParaRPr lang="en-US"/>
        </a:p>
      </dgm:t>
    </dgm:pt>
    <dgm:pt modelId="{AB91196F-A901-4E8F-98E0-33CE950F20C0}" type="pres">
      <dgm:prSet presAssocID="{81CE5156-DD3B-4A01-81F3-50D062E1C53A}" presName="hierRoot2" presStyleCnt="0">
        <dgm:presLayoutVars>
          <dgm:hierBranch val="init"/>
        </dgm:presLayoutVars>
      </dgm:prSet>
      <dgm:spPr/>
    </dgm:pt>
    <dgm:pt modelId="{A1C20F62-C6E5-42B6-B407-9E1C3B96F3CC}" type="pres">
      <dgm:prSet presAssocID="{81CE5156-DD3B-4A01-81F3-50D062E1C53A}" presName="rootComposite" presStyleCnt="0"/>
      <dgm:spPr/>
    </dgm:pt>
    <dgm:pt modelId="{279B021B-E6EE-48E6-A164-C9F2395CAB1A}" type="pres">
      <dgm:prSet presAssocID="{81CE5156-DD3B-4A01-81F3-50D062E1C53A}" presName="rootText" presStyleLbl="node2" presStyleIdx="2" presStyleCnt="8" custScaleX="203151" custScaleY="276904" custLinFactY="100000" custLinFactNeighborX="34586" custLinFactNeighborY="150862">
        <dgm:presLayoutVars>
          <dgm:chPref val="3"/>
        </dgm:presLayoutVars>
      </dgm:prSet>
      <dgm:spPr/>
      <dgm:t>
        <a:bodyPr/>
        <a:lstStyle/>
        <a:p>
          <a:endParaRPr lang="en-US"/>
        </a:p>
      </dgm:t>
    </dgm:pt>
    <dgm:pt modelId="{9B94CD13-BCAA-4DB1-AAC5-26557367D871}" type="pres">
      <dgm:prSet presAssocID="{81CE5156-DD3B-4A01-81F3-50D062E1C53A}" presName="rootConnector" presStyleLbl="node2" presStyleIdx="2" presStyleCnt="8"/>
      <dgm:spPr/>
      <dgm:t>
        <a:bodyPr/>
        <a:lstStyle/>
        <a:p>
          <a:endParaRPr lang="en-US"/>
        </a:p>
      </dgm:t>
    </dgm:pt>
    <dgm:pt modelId="{62B1DBC0-5024-4828-9109-035DE64DE766}" type="pres">
      <dgm:prSet presAssocID="{81CE5156-DD3B-4A01-81F3-50D062E1C53A}" presName="hierChild4" presStyleCnt="0"/>
      <dgm:spPr/>
    </dgm:pt>
    <dgm:pt modelId="{CB38426E-DF98-4F9B-A14F-7F0EAA1211B5}" type="pres">
      <dgm:prSet presAssocID="{81CE5156-DD3B-4A01-81F3-50D062E1C53A}" presName="hierChild5" presStyleCnt="0"/>
      <dgm:spPr/>
    </dgm:pt>
    <dgm:pt modelId="{98C11ED5-7BA3-456B-ABA5-C3E1FCD9D358}" type="pres">
      <dgm:prSet presAssocID="{BB500165-4F80-4829-8790-EC54F0895D7C}" presName="Name37" presStyleLbl="parChTrans1D2" presStyleIdx="3" presStyleCnt="9"/>
      <dgm:spPr/>
      <dgm:t>
        <a:bodyPr/>
        <a:lstStyle/>
        <a:p>
          <a:endParaRPr lang="en-US"/>
        </a:p>
      </dgm:t>
    </dgm:pt>
    <dgm:pt modelId="{01074DF1-2C85-46D4-9C2E-1ED5319A5274}" type="pres">
      <dgm:prSet presAssocID="{08644A85-2B4C-47E8-BED7-2E27ADBFB610}" presName="hierRoot2" presStyleCnt="0">
        <dgm:presLayoutVars>
          <dgm:hierBranch val="init"/>
        </dgm:presLayoutVars>
      </dgm:prSet>
      <dgm:spPr/>
    </dgm:pt>
    <dgm:pt modelId="{B173D3F3-DCF8-42E8-BD35-FA266235CDCC}" type="pres">
      <dgm:prSet presAssocID="{08644A85-2B4C-47E8-BED7-2E27ADBFB610}" presName="rootComposite" presStyleCnt="0"/>
      <dgm:spPr/>
    </dgm:pt>
    <dgm:pt modelId="{69ACA8C3-BE69-4BC5-97A6-A730E0D58D55}" type="pres">
      <dgm:prSet presAssocID="{08644A85-2B4C-47E8-BED7-2E27ADBFB610}" presName="rootText" presStyleLbl="node2" presStyleIdx="3" presStyleCnt="8" custScaleX="156632" custScaleY="218859">
        <dgm:presLayoutVars>
          <dgm:chPref val="3"/>
        </dgm:presLayoutVars>
      </dgm:prSet>
      <dgm:spPr/>
      <dgm:t>
        <a:bodyPr/>
        <a:lstStyle/>
        <a:p>
          <a:endParaRPr lang="en-US"/>
        </a:p>
      </dgm:t>
    </dgm:pt>
    <dgm:pt modelId="{8075B5A0-DF3A-457F-9A21-2023D3116AAB}" type="pres">
      <dgm:prSet presAssocID="{08644A85-2B4C-47E8-BED7-2E27ADBFB610}" presName="rootConnector" presStyleLbl="node2" presStyleIdx="3" presStyleCnt="8"/>
      <dgm:spPr/>
      <dgm:t>
        <a:bodyPr/>
        <a:lstStyle/>
        <a:p>
          <a:endParaRPr lang="en-US"/>
        </a:p>
      </dgm:t>
    </dgm:pt>
    <dgm:pt modelId="{CD695BA7-9849-4C4F-A154-BCE25BD6B92F}" type="pres">
      <dgm:prSet presAssocID="{08644A85-2B4C-47E8-BED7-2E27ADBFB610}" presName="hierChild4" presStyleCnt="0"/>
      <dgm:spPr/>
    </dgm:pt>
    <dgm:pt modelId="{8F9BCEEA-1E6D-4A66-81AB-E8E1B7A9292A}" type="pres">
      <dgm:prSet presAssocID="{08644A85-2B4C-47E8-BED7-2E27ADBFB610}" presName="hierChild5" presStyleCnt="0"/>
      <dgm:spPr/>
    </dgm:pt>
    <dgm:pt modelId="{5E9E958D-A3A6-489C-A090-35DC28B72087}" type="pres">
      <dgm:prSet presAssocID="{33160612-EC5B-4A80-B11B-2A4D870F49D5}" presName="Name37" presStyleLbl="parChTrans1D2" presStyleIdx="4" presStyleCnt="9"/>
      <dgm:spPr/>
      <dgm:t>
        <a:bodyPr/>
        <a:lstStyle/>
        <a:p>
          <a:endParaRPr lang="en-US"/>
        </a:p>
      </dgm:t>
    </dgm:pt>
    <dgm:pt modelId="{B64CDD9C-2F5A-4BFA-902B-C6D2483A389A}" type="pres">
      <dgm:prSet presAssocID="{CDE0D27E-D2E0-4278-9140-AF543B042810}" presName="hierRoot2" presStyleCnt="0">
        <dgm:presLayoutVars>
          <dgm:hierBranch val="init"/>
        </dgm:presLayoutVars>
      </dgm:prSet>
      <dgm:spPr/>
    </dgm:pt>
    <dgm:pt modelId="{18687D34-42DC-4D26-9240-45CFAB4149E6}" type="pres">
      <dgm:prSet presAssocID="{CDE0D27E-D2E0-4278-9140-AF543B042810}" presName="rootComposite" presStyleCnt="0"/>
      <dgm:spPr/>
    </dgm:pt>
    <dgm:pt modelId="{287BD832-8F29-44ED-97BA-7327F9A0E28B}" type="pres">
      <dgm:prSet presAssocID="{CDE0D27E-D2E0-4278-9140-AF543B042810}" presName="rootText" presStyleLbl="node2" presStyleIdx="4" presStyleCnt="8" custScaleX="219307" custScaleY="267638" custLinFactY="100000" custLinFactNeighborX="20938" custLinFactNeighborY="188552">
        <dgm:presLayoutVars>
          <dgm:chPref val="3"/>
        </dgm:presLayoutVars>
      </dgm:prSet>
      <dgm:spPr/>
      <dgm:t>
        <a:bodyPr/>
        <a:lstStyle/>
        <a:p>
          <a:endParaRPr lang="en-US"/>
        </a:p>
      </dgm:t>
    </dgm:pt>
    <dgm:pt modelId="{AF89FAFD-7F99-404F-91A4-3270D7B18130}" type="pres">
      <dgm:prSet presAssocID="{CDE0D27E-D2E0-4278-9140-AF543B042810}" presName="rootConnector" presStyleLbl="node2" presStyleIdx="4" presStyleCnt="8"/>
      <dgm:spPr/>
      <dgm:t>
        <a:bodyPr/>
        <a:lstStyle/>
        <a:p>
          <a:endParaRPr lang="en-US"/>
        </a:p>
      </dgm:t>
    </dgm:pt>
    <dgm:pt modelId="{64A638B2-5777-4D23-B969-64490D34480C}" type="pres">
      <dgm:prSet presAssocID="{CDE0D27E-D2E0-4278-9140-AF543B042810}" presName="hierChild4" presStyleCnt="0"/>
      <dgm:spPr/>
    </dgm:pt>
    <dgm:pt modelId="{564CB2A8-CA9E-491F-A62F-A6C1316D41E3}" type="pres">
      <dgm:prSet presAssocID="{CDE0D27E-D2E0-4278-9140-AF543B042810}" presName="hierChild5" presStyleCnt="0"/>
      <dgm:spPr/>
    </dgm:pt>
    <dgm:pt modelId="{74000DB1-F5AB-4047-B647-B70E810B3663}" type="pres">
      <dgm:prSet presAssocID="{49074E55-29E7-41E8-A86F-731B79F0AA87}" presName="Name37" presStyleLbl="parChTrans1D2" presStyleIdx="5" presStyleCnt="9"/>
      <dgm:spPr/>
      <dgm:t>
        <a:bodyPr/>
        <a:lstStyle/>
        <a:p>
          <a:endParaRPr lang="en-US"/>
        </a:p>
      </dgm:t>
    </dgm:pt>
    <dgm:pt modelId="{DFB808A3-BDB4-48DE-AD20-2C8CEB325719}" type="pres">
      <dgm:prSet presAssocID="{309BBA59-4115-4697-AF3B-41ECA9000E5D}" presName="hierRoot2" presStyleCnt="0">
        <dgm:presLayoutVars>
          <dgm:hierBranch val="init"/>
        </dgm:presLayoutVars>
      </dgm:prSet>
      <dgm:spPr/>
    </dgm:pt>
    <dgm:pt modelId="{AD6FB068-25B1-45E3-AF36-9CF1608C0316}" type="pres">
      <dgm:prSet presAssocID="{309BBA59-4115-4697-AF3B-41ECA9000E5D}" presName="rootComposite" presStyleCnt="0"/>
      <dgm:spPr/>
    </dgm:pt>
    <dgm:pt modelId="{98834A23-42FD-4307-B73F-65CBA553637A}" type="pres">
      <dgm:prSet presAssocID="{309BBA59-4115-4697-AF3B-41ECA9000E5D}" presName="rootText" presStyleLbl="node2" presStyleIdx="5" presStyleCnt="8" custScaleY="209855">
        <dgm:presLayoutVars>
          <dgm:chPref val="3"/>
        </dgm:presLayoutVars>
      </dgm:prSet>
      <dgm:spPr/>
      <dgm:t>
        <a:bodyPr/>
        <a:lstStyle/>
        <a:p>
          <a:endParaRPr lang="en-US"/>
        </a:p>
      </dgm:t>
    </dgm:pt>
    <dgm:pt modelId="{569469BD-05BA-4E14-8725-E0A44A5A875E}" type="pres">
      <dgm:prSet presAssocID="{309BBA59-4115-4697-AF3B-41ECA9000E5D}" presName="rootConnector" presStyleLbl="node2" presStyleIdx="5" presStyleCnt="8"/>
      <dgm:spPr/>
      <dgm:t>
        <a:bodyPr/>
        <a:lstStyle/>
        <a:p>
          <a:endParaRPr lang="en-US"/>
        </a:p>
      </dgm:t>
    </dgm:pt>
    <dgm:pt modelId="{082779BC-91BC-4A6F-BD19-0EF04D5BAD44}" type="pres">
      <dgm:prSet presAssocID="{309BBA59-4115-4697-AF3B-41ECA9000E5D}" presName="hierChild4" presStyleCnt="0"/>
      <dgm:spPr/>
    </dgm:pt>
    <dgm:pt modelId="{CD3E6FE9-1ED8-4FD5-9CC7-33300AD32FA1}" type="pres">
      <dgm:prSet presAssocID="{309BBA59-4115-4697-AF3B-41ECA9000E5D}" presName="hierChild5" presStyleCnt="0"/>
      <dgm:spPr/>
    </dgm:pt>
    <dgm:pt modelId="{8245A4C0-90A8-4DAA-9E70-A7E6D9D12158}" type="pres">
      <dgm:prSet presAssocID="{216A3983-E523-4C56-A550-D4E37F7C5BF2}" presName="Name37" presStyleLbl="parChTrans1D2" presStyleIdx="6" presStyleCnt="9"/>
      <dgm:spPr/>
      <dgm:t>
        <a:bodyPr/>
        <a:lstStyle/>
        <a:p>
          <a:endParaRPr lang="en-US"/>
        </a:p>
      </dgm:t>
    </dgm:pt>
    <dgm:pt modelId="{9752BA6D-196B-4EDE-B13E-1C4D0B652B25}" type="pres">
      <dgm:prSet presAssocID="{0D0B00DE-3C14-4E19-9FA3-4E205C479F81}" presName="hierRoot2" presStyleCnt="0">
        <dgm:presLayoutVars>
          <dgm:hierBranch val="init"/>
        </dgm:presLayoutVars>
      </dgm:prSet>
      <dgm:spPr/>
    </dgm:pt>
    <dgm:pt modelId="{0771B79F-B356-4114-9F37-BEBC0029F56D}" type="pres">
      <dgm:prSet presAssocID="{0D0B00DE-3C14-4E19-9FA3-4E205C479F81}" presName="rootComposite" presStyleCnt="0"/>
      <dgm:spPr/>
    </dgm:pt>
    <dgm:pt modelId="{10FB4821-96CF-4A16-A7E2-6185F9DA2FC2}" type="pres">
      <dgm:prSet presAssocID="{0D0B00DE-3C14-4E19-9FA3-4E205C479F81}" presName="rootText" presStyleLbl="node2" presStyleIdx="6" presStyleCnt="8" custScaleX="163833" custScaleY="267638" custLinFactY="100000" custLinFactNeighborX="14322" custLinFactNeighborY="150862">
        <dgm:presLayoutVars>
          <dgm:chPref val="3"/>
        </dgm:presLayoutVars>
      </dgm:prSet>
      <dgm:spPr/>
      <dgm:t>
        <a:bodyPr/>
        <a:lstStyle/>
        <a:p>
          <a:endParaRPr lang="en-US"/>
        </a:p>
      </dgm:t>
    </dgm:pt>
    <dgm:pt modelId="{DC4860D3-D67C-4CE9-873D-F1AF8DAAB459}" type="pres">
      <dgm:prSet presAssocID="{0D0B00DE-3C14-4E19-9FA3-4E205C479F81}" presName="rootConnector" presStyleLbl="node2" presStyleIdx="6" presStyleCnt="8"/>
      <dgm:spPr/>
      <dgm:t>
        <a:bodyPr/>
        <a:lstStyle/>
        <a:p>
          <a:endParaRPr lang="en-US"/>
        </a:p>
      </dgm:t>
    </dgm:pt>
    <dgm:pt modelId="{54420091-7327-4530-B046-57BA6D9C14B4}" type="pres">
      <dgm:prSet presAssocID="{0D0B00DE-3C14-4E19-9FA3-4E205C479F81}" presName="hierChild4" presStyleCnt="0"/>
      <dgm:spPr/>
    </dgm:pt>
    <dgm:pt modelId="{2DE9C3E7-A850-4025-8EA4-70BD102C1246}" type="pres">
      <dgm:prSet presAssocID="{0D0B00DE-3C14-4E19-9FA3-4E205C479F81}" presName="hierChild5" presStyleCnt="0"/>
      <dgm:spPr/>
    </dgm:pt>
    <dgm:pt modelId="{6D4CD346-2E6C-413D-8507-6E19D2F53969}" type="pres">
      <dgm:prSet presAssocID="{EC873D36-37BD-45E5-9B51-11EF06827A80}" presName="Name37" presStyleLbl="parChTrans1D2" presStyleIdx="7" presStyleCnt="9"/>
      <dgm:spPr/>
      <dgm:t>
        <a:bodyPr/>
        <a:lstStyle/>
        <a:p>
          <a:endParaRPr lang="en-US"/>
        </a:p>
      </dgm:t>
    </dgm:pt>
    <dgm:pt modelId="{A22F292B-E969-42B5-8EA3-0A95DE5CD6B9}" type="pres">
      <dgm:prSet presAssocID="{5BB57FF6-E94D-4AE3-9B62-5A83502D61A2}" presName="hierRoot2" presStyleCnt="0">
        <dgm:presLayoutVars>
          <dgm:hierBranch val="init"/>
        </dgm:presLayoutVars>
      </dgm:prSet>
      <dgm:spPr/>
    </dgm:pt>
    <dgm:pt modelId="{B13FEA0C-B50F-4D66-8770-C16E66D3FE68}" type="pres">
      <dgm:prSet presAssocID="{5BB57FF6-E94D-4AE3-9B62-5A83502D61A2}" presName="rootComposite" presStyleCnt="0"/>
      <dgm:spPr/>
    </dgm:pt>
    <dgm:pt modelId="{0328101B-B87C-40C1-879C-7AFED05794C6}" type="pres">
      <dgm:prSet presAssocID="{5BB57FF6-E94D-4AE3-9B62-5A83502D61A2}" presName="rootText" presStyleLbl="node2" presStyleIdx="7" presStyleCnt="8" custScaleY="321384">
        <dgm:presLayoutVars>
          <dgm:chPref val="3"/>
        </dgm:presLayoutVars>
      </dgm:prSet>
      <dgm:spPr/>
      <dgm:t>
        <a:bodyPr/>
        <a:lstStyle/>
        <a:p>
          <a:endParaRPr lang="en-US"/>
        </a:p>
      </dgm:t>
    </dgm:pt>
    <dgm:pt modelId="{4BCBF48E-24B9-46D8-A787-8B99485EDA49}" type="pres">
      <dgm:prSet presAssocID="{5BB57FF6-E94D-4AE3-9B62-5A83502D61A2}" presName="rootConnector" presStyleLbl="node2" presStyleIdx="7" presStyleCnt="8"/>
      <dgm:spPr/>
      <dgm:t>
        <a:bodyPr/>
        <a:lstStyle/>
        <a:p>
          <a:endParaRPr lang="en-US"/>
        </a:p>
      </dgm:t>
    </dgm:pt>
    <dgm:pt modelId="{046FE304-8E98-430C-A80F-E3D4AC76BFCA}" type="pres">
      <dgm:prSet presAssocID="{5BB57FF6-E94D-4AE3-9B62-5A83502D61A2}" presName="hierChild4" presStyleCnt="0"/>
      <dgm:spPr/>
    </dgm:pt>
    <dgm:pt modelId="{68ECEB9B-964B-471D-8A8E-83B7023A5E33}" type="pres">
      <dgm:prSet presAssocID="{5BB57FF6-E94D-4AE3-9B62-5A83502D61A2}" presName="hierChild5" presStyleCnt="0"/>
      <dgm:spPr/>
    </dgm:pt>
    <dgm:pt modelId="{4CF59CA6-CF88-4A8A-8929-7CBBDB632021}" type="pres">
      <dgm:prSet presAssocID="{C0092D0C-5FF4-4C54-A4FD-5F443A535EA8}" presName="hierChild3" presStyleCnt="0"/>
      <dgm:spPr/>
    </dgm:pt>
    <dgm:pt modelId="{1CD37445-3B47-4FF6-B763-054BE598D928}" type="pres">
      <dgm:prSet presAssocID="{7E4978CA-B24C-4E0F-A99E-198A0922C2BC}" presName="Name111" presStyleLbl="parChTrans1D2" presStyleIdx="8" presStyleCnt="9"/>
      <dgm:spPr/>
      <dgm:t>
        <a:bodyPr/>
        <a:lstStyle/>
        <a:p>
          <a:endParaRPr lang="en-US"/>
        </a:p>
      </dgm:t>
    </dgm:pt>
    <dgm:pt modelId="{A3751A56-D1DE-4CCA-B97D-4B2F78AA02E9}" type="pres">
      <dgm:prSet presAssocID="{E91C1DC4-0274-4676-BDEC-A1F8A0179A38}" presName="hierRoot3" presStyleCnt="0">
        <dgm:presLayoutVars>
          <dgm:hierBranch val="init"/>
        </dgm:presLayoutVars>
      </dgm:prSet>
      <dgm:spPr/>
    </dgm:pt>
    <dgm:pt modelId="{35352E69-E5EF-4ED1-AEB2-01DCD07610A2}" type="pres">
      <dgm:prSet presAssocID="{E91C1DC4-0274-4676-BDEC-A1F8A0179A38}" presName="rootComposite3" presStyleCnt="0"/>
      <dgm:spPr/>
    </dgm:pt>
    <dgm:pt modelId="{43E3D163-D39E-4816-B5B4-A4D8473A278A}" type="pres">
      <dgm:prSet presAssocID="{E91C1DC4-0274-4676-BDEC-A1F8A0179A38}" presName="rootText3" presStyleLbl="asst1" presStyleIdx="0" presStyleCnt="1" custScaleX="210004" custScaleY="296044" custLinFactX="-25515" custLinFactNeighborX="-100000" custLinFactNeighborY="-92041">
        <dgm:presLayoutVars>
          <dgm:chPref val="3"/>
        </dgm:presLayoutVars>
      </dgm:prSet>
      <dgm:spPr/>
      <dgm:t>
        <a:bodyPr/>
        <a:lstStyle/>
        <a:p>
          <a:endParaRPr lang="en-US"/>
        </a:p>
      </dgm:t>
    </dgm:pt>
    <dgm:pt modelId="{823EEB8B-C310-496E-A565-2F6DF7BF2B9A}" type="pres">
      <dgm:prSet presAssocID="{E91C1DC4-0274-4676-BDEC-A1F8A0179A38}" presName="rootConnector3" presStyleLbl="asst1" presStyleIdx="0" presStyleCnt="1"/>
      <dgm:spPr/>
      <dgm:t>
        <a:bodyPr/>
        <a:lstStyle/>
        <a:p>
          <a:endParaRPr lang="en-US"/>
        </a:p>
      </dgm:t>
    </dgm:pt>
    <dgm:pt modelId="{75ED3FB8-C5AD-42DC-91A4-193B26BE9944}" type="pres">
      <dgm:prSet presAssocID="{E91C1DC4-0274-4676-BDEC-A1F8A0179A38}" presName="hierChild6" presStyleCnt="0"/>
      <dgm:spPr/>
    </dgm:pt>
    <dgm:pt modelId="{C4B6D17A-B20D-4E55-ADCC-1949953A3972}" type="pres">
      <dgm:prSet presAssocID="{E91C1DC4-0274-4676-BDEC-A1F8A0179A38}" presName="hierChild7" presStyleCnt="0"/>
      <dgm:spPr/>
    </dgm:pt>
  </dgm:ptLst>
  <dgm:cxnLst>
    <dgm:cxn modelId="{3E5500D4-F4A5-492C-88F9-8D6C307DE72F}" srcId="{C0092D0C-5FF4-4C54-A4FD-5F443A535EA8}" destId="{309BBA59-4115-4697-AF3B-41ECA9000E5D}" srcOrd="6" destOrd="0" parTransId="{49074E55-29E7-41E8-A86F-731B79F0AA87}" sibTransId="{F9C146A7-5F2F-4738-B227-476DF12F2ECE}"/>
    <dgm:cxn modelId="{3D9A9B0E-0EFB-4AD6-8714-E558A666BAE3}" type="presOf" srcId="{7E4978CA-B24C-4E0F-A99E-198A0922C2BC}" destId="{1CD37445-3B47-4FF6-B763-054BE598D928}" srcOrd="0" destOrd="0" presId="urn:microsoft.com/office/officeart/2005/8/layout/orgChart1"/>
    <dgm:cxn modelId="{8C4D4035-82C0-441E-9988-BB1A05A88BFE}" type="presOf" srcId="{32968CC8-80BD-4654-8C00-1E40EBA27518}" destId="{24879464-FA54-4941-956A-7B8C724B0249}" srcOrd="1" destOrd="0" presId="urn:microsoft.com/office/officeart/2005/8/layout/orgChart1"/>
    <dgm:cxn modelId="{B3CDAB04-01E0-494E-9628-CA00F7329FF9}" srcId="{C0092D0C-5FF4-4C54-A4FD-5F443A535EA8}" destId="{32968CC8-80BD-4654-8C00-1E40EBA27518}" srcOrd="2" destOrd="0" parTransId="{6E278FF0-F5B8-4AFB-A796-C86F03DCEE19}" sibTransId="{0E756031-DCC6-4BCA-9C46-994E03606BB2}"/>
    <dgm:cxn modelId="{5B9EC424-E5A5-4EF9-A2A7-C10DAB1F6500}" type="presOf" srcId="{216A3983-E523-4C56-A550-D4E37F7C5BF2}" destId="{8245A4C0-90A8-4DAA-9E70-A7E6D9D12158}" srcOrd="0" destOrd="0" presId="urn:microsoft.com/office/officeart/2005/8/layout/orgChart1"/>
    <dgm:cxn modelId="{A403319E-3EDE-4D3F-B8DC-B1EE6211A101}" type="presOf" srcId="{309BBA59-4115-4697-AF3B-41ECA9000E5D}" destId="{98834A23-42FD-4307-B73F-65CBA553637A}" srcOrd="0" destOrd="0" presId="urn:microsoft.com/office/officeart/2005/8/layout/orgChart1"/>
    <dgm:cxn modelId="{1965DFEC-62EB-4384-8279-1A64FD2288E6}" type="presOf" srcId="{E91C1DC4-0274-4676-BDEC-A1F8A0179A38}" destId="{823EEB8B-C310-496E-A565-2F6DF7BF2B9A}" srcOrd="1" destOrd="0" presId="urn:microsoft.com/office/officeart/2005/8/layout/orgChart1"/>
    <dgm:cxn modelId="{1B966132-8E4E-44DA-81F6-B1AD3C1C659A}" type="presOf" srcId="{309BBA59-4115-4697-AF3B-41ECA9000E5D}" destId="{569469BD-05BA-4E14-8725-E0A44A5A875E}" srcOrd="1" destOrd="0" presId="urn:microsoft.com/office/officeart/2005/8/layout/orgChart1"/>
    <dgm:cxn modelId="{04A05065-8CCD-49A4-AF67-346F5ABAFBF6}" type="presOf" srcId="{C92ADDB2-D27F-4AD8-B5CF-2CB1924B3903}" destId="{CE31E6A2-555D-4633-9909-AE70827F9CA8}" srcOrd="1" destOrd="0" presId="urn:microsoft.com/office/officeart/2005/8/layout/orgChart1"/>
    <dgm:cxn modelId="{1A2E9252-9E8E-407D-81E8-457E30520E05}" type="presOf" srcId="{CDE0D27E-D2E0-4278-9140-AF543B042810}" destId="{AF89FAFD-7F99-404F-91A4-3270D7B18130}" srcOrd="1" destOrd="0" presId="urn:microsoft.com/office/officeart/2005/8/layout/orgChart1"/>
    <dgm:cxn modelId="{A8DD3FC8-AD60-4D01-BE66-D16E75E17E15}" type="presOf" srcId="{BB500165-4F80-4829-8790-EC54F0895D7C}" destId="{98C11ED5-7BA3-456B-ABA5-C3E1FCD9D358}" srcOrd="0" destOrd="0" presId="urn:microsoft.com/office/officeart/2005/8/layout/orgChart1"/>
    <dgm:cxn modelId="{14BF1E94-8748-41E7-A2CC-05D08FE4B646}" type="presOf" srcId="{C92ADDB2-D27F-4AD8-B5CF-2CB1924B3903}" destId="{FDCB37DF-5DE3-4393-8BB9-9C43E889C1B1}" srcOrd="0" destOrd="0" presId="urn:microsoft.com/office/officeart/2005/8/layout/orgChart1"/>
    <dgm:cxn modelId="{578FE4FE-8A45-4CDC-9E8C-75AD97160B0C}" type="presOf" srcId="{EC873D36-37BD-45E5-9B51-11EF06827A80}" destId="{6D4CD346-2E6C-413D-8507-6E19D2F53969}" srcOrd="0" destOrd="0" presId="urn:microsoft.com/office/officeart/2005/8/layout/orgChart1"/>
    <dgm:cxn modelId="{5A20A9F9-8ADD-45B1-BABC-AAB0A1C9622C}" srcId="{C0092D0C-5FF4-4C54-A4FD-5F443A535EA8}" destId="{0D0B00DE-3C14-4E19-9FA3-4E205C479F81}" srcOrd="7" destOrd="0" parTransId="{216A3983-E523-4C56-A550-D4E37F7C5BF2}" sibTransId="{9E87516A-5B5A-4EED-9669-A6819D6970B3}"/>
    <dgm:cxn modelId="{C60324F9-7ADB-49C9-A80E-6B6DFC5E6931}" srcId="{C0092D0C-5FF4-4C54-A4FD-5F443A535EA8}" destId="{81CE5156-DD3B-4A01-81F3-50D062E1C53A}" srcOrd="3" destOrd="0" parTransId="{BD8D1ED3-3B4B-4898-84AF-26CD1706C37B}" sibTransId="{51967EEE-437C-4CD3-848A-F5FF1E8E9736}"/>
    <dgm:cxn modelId="{F2EBA648-039E-4EA7-87C7-B80C6C5146B9}" srcId="{4911227A-D187-483C-AC08-63CBFF3A16AF}" destId="{C0092D0C-5FF4-4C54-A4FD-5F443A535EA8}" srcOrd="0" destOrd="0" parTransId="{69DD388F-7D33-493E-874C-DE885759C918}" sibTransId="{DD7DCC16-CABA-446E-BD72-5B0954306686}"/>
    <dgm:cxn modelId="{E38E87BA-DC55-4027-B720-AFE7E7519222}" type="presOf" srcId="{08644A85-2B4C-47E8-BED7-2E27ADBFB610}" destId="{8075B5A0-DF3A-457F-9A21-2023D3116AAB}" srcOrd="1" destOrd="0" presId="urn:microsoft.com/office/officeart/2005/8/layout/orgChart1"/>
    <dgm:cxn modelId="{813652AF-1070-422F-A0E6-F1ECA3492BA3}" type="presOf" srcId="{0D0B00DE-3C14-4E19-9FA3-4E205C479F81}" destId="{10FB4821-96CF-4A16-A7E2-6185F9DA2FC2}" srcOrd="0" destOrd="0" presId="urn:microsoft.com/office/officeart/2005/8/layout/orgChart1"/>
    <dgm:cxn modelId="{D9992AF1-C405-4A29-BB7F-207A8BCEA2B8}" type="presOf" srcId="{C0092D0C-5FF4-4C54-A4FD-5F443A535EA8}" destId="{F9E57A8E-2457-46B8-8458-3DD2E01A8A22}" srcOrd="1" destOrd="0" presId="urn:microsoft.com/office/officeart/2005/8/layout/orgChart1"/>
    <dgm:cxn modelId="{F427877C-FA10-4053-8AC0-04509DD78C6A}" type="presOf" srcId="{CDE0D27E-D2E0-4278-9140-AF543B042810}" destId="{287BD832-8F29-44ED-97BA-7327F9A0E28B}" srcOrd="0" destOrd="0" presId="urn:microsoft.com/office/officeart/2005/8/layout/orgChart1"/>
    <dgm:cxn modelId="{D6FEA1DC-264C-4999-854A-CBCA14F26E34}" type="presOf" srcId="{4911227A-D187-483C-AC08-63CBFF3A16AF}" destId="{657F4357-0A03-447B-9641-C9C0A171CB43}" srcOrd="0" destOrd="0" presId="urn:microsoft.com/office/officeart/2005/8/layout/orgChart1"/>
    <dgm:cxn modelId="{1E0D182F-0635-47EE-8789-34531CD36133}" type="presOf" srcId="{33160612-EC5B-4A80-B11B-2A4D870F49D5}" destId="{5E9E958D-A3A6-489C-A090-35DC28B72087}" srcOrd="0" destOrd="0" presId="urn:microsoft.com/office/officeart/2005/8/layout/orgChart1"/>
    <dgm:cxn modelId="{FFAD36E9-3F8D-4A8E-8B2A-D5269EEA6B81}" type="presOf" srcId="{5BB57FF6-E94D-4AE3-9B62-5A83502D61A2}" destId="{4BCBF48E-24B9-46D8-A787-8B99485EDA49}" srcOrd="1" destOrd="0" presId="urn:microsoft.com/office/officeart/2005/8/layout/orgChart1"/>
    <dgm:cxn modelId="{B770F409-2397-4522-862B-CD00102BA8A7}" srcId="{C0092D0C-5FF4-4C54-A4FD-5F443A535EA8}" destId="{E91C1DC4-0274-4676-BDEC-A1F8A0179A38}" srcOrd="0" destOrd="0" parTransId="{7E4978CA-B24C-4E0F-A99E-198A0922C2BC}" sibTransId="{E83851EA-27B5-4D61-B6BD-E1DD6F7F457E}"/>
    <dgm:cxn modelId="{18DC4853-0BB5-422C-A9B5-2D252FD43E4A}" type="presOf" srcId="{6E278FF0-F5B8-4AFB-A796-C86F03DCEE19}" destId="{C4AF031A-50AD-47B8-A137-C0566B6FCDC8}" srcOrd="0" destOrd="0" presId="urn:microsoft.com/office/officeart/2005/8/layout/orgChart1"/>
    <dgm:cxn modelId="{4D23109F-6C93-4346-A599-9BF1F00C1BD7}" type="presOf" srcId="{32968CC8-80BD-4654-8C00-1E40EBA27518}" destId="{3717036F-3E60-4232-B9A2-D5DB50A7A3BA}" srcOrd="0" destOrd="0" presId="urn:microsoft.com/office/officeart/2005/8/layout/orgChart1"/>
    <dgm:cxn modelId="{EB37FA5A-BCC6-4E2D-8A39-FA20C341D220}" type="presOf" srcId="{0D0B00DE-3C14-4E19-9FA3-4E205C479F81}" destId="{DC4860D3-D67C-4CE9-873D-F1AF8DAAB459}" srcOrd="1" destOrd="0" presId="urn:microsoft.com/office/officeart/2005/8/layout/orgChart1"/>
    <dgm:cxn modelId="{1081C886-7BEC-4FFC-943E-BDB9522C4E8F}" type="presOf" srcId="{C0092D0C-5FF4-4C54-A4FD-5F443A535EA8}" destId="{04B38590-B807-444F-844E-C193A73D35F6}" srcOrd="0" destOrd="0" presId="urn:microsoft.com/office/officeart/2005/8/layout/orgChart1"/>
    <dgm:cxn modelId="{5868FAAC-DF80-48D9-A176-54AF789BCC68}" type="presOf" srcId="{49074E55-29E7-41E8-A86F-731B79F0AA87}" destId="{74000DB1-F5AB-4047-B647-B70E810B3663}" srcOrd="0" destOrd="0" presId="urn:microsoft.com/office/officeart/2005/8/layout/orgChart1"/>
    <dgm:cxn modelId="{CEB12103-7606-43DB-BEB9-FF37F042E0E7}" srcId="{C0092D0C-5FF4-4C54-A4FD-5F443A535EA8}" destId="{5BB57FF6-E94D-4AE3-9B62-5A83502D61A2}" srcOrd="8" destOrd="0" parTransId="{EC873D36-37BD-45E5-9B51-11EF06827A80}" sibTransId="{9293DFC3-2EFA-47F8-B7EF-CCFEB6F70A4C}"/>
    <dgm:cxn modelId="{846E2E47-14C4-4C61-B183-47A0B6F1BB75}" type="presOf" srcId="{08644A85-2B4C-47E8-BED7-2E27ADBFB610}" destId="{69ACA8C3-BE69-4BC5-97A6-A730E0D58D55}" srcOrd="0" destOrd="0" presId="urn:microsoft.com/office/officeart/2005/8/layout/orgChart1"/>
    <dgm:cxn modelId="{3DCD61E9-7468-4937-AF41-ECE391FB7F27}" type="presOf" srcId="{81CE5156-DD3B-4A01-81F3-50D062E1C53A}" destId="{9B94CD13-BCAA-4DB1-AAC5-26557367D871}" srcOrd="1" destOrd="0" presId="urn:microsoft.com/office/officeart/2005/8/layout/orgChart1"/>
    <dgm:cxn modelId="{970E6A38-0372-4120-804C-C1794AE72C02}" srcId="{C0092D0C-5FF4-4C54-A4FD-5F443A535EA8}" destId="{C92ADDB2-D27F-4AD8-B5CF-2CB1924B3903}" srcOrd="1" destOrd="0" parTransId="{9292F24D-0A21-4A02-B339-0793B8DAAA7C}" sibTransId="{DBC5CC77-9645-4899-86CA-8201BE9A5524}"/>
    <dgm:cxn modelId="{5459FF37-450C-4FBB-B1D5-7A37F7E952B2}" type="presOf" srcId="{9292F24D-0A21-4A02-B339-0793B8DAAA7C}" destId="{B5C20C33-1D4A-41EC-8187-5E03C72E5E78}" srcOrd="0" destOrd="0" presId="urn:microsoft.com/office/officeart/2005/8/layout/orgChart1"/>
    <dgm:cxn modelId="{D6C3C2A9-C8A5-42B2-9ED5-5087547408A3}" type="presOf" srcId="{81CE5156-DD3B-4A01-81F3-50D062E1C53A}" destId="{279B021B-E6EE-48E6-A164-C9F2395CAB1A}" srcOrd="0" destOrd="0" presId="urn:microsoft.com/office/officeart/2005/8/layout/orgChart1"/>
    <dgm:cxn modelId="{FAA29CBC-C0F0-4088-B4AE-67C64491C84D}" type="presOf" srcId="{E91C1DC4-0274-4676-BDEC-A1F8A0179A38}" destId="{43E3D163-D39E-4816-B5B4-A4D8473A278A}" srcOrd="0" destOrd="0" presId="urn:microsoft.com/office/officeart/2005/8/layout/orgChart1"/>
    <dgm:cxn modelId="{98561800-F51F-4573-857A-5CA00414356A}" srcId="{C0092D0C-5FF4-4C54-A4FD-5F443A535EA8}" destId="{CDE0D27E-D2E0-4278-9140-AF543B042810}" srcOrd="5" destOrd="0" parTransId="{33160612-EC5B-4A80-B11B-2A4D870F49D5}" sibTransId="{0A09382D-F405-4AE9-A28F-2ADB28908AA3}"/>
    <dgm:cxn modelId="{837C2A91-81A6-4917-98DC-0415046F987C}" type="presOf" srcId="{5BB57FF6-E94D-4AE3-9B62-5A83502D61A2}" destId="{0328101B-B87C-40C1-879C-7AFED05794C6}" srcOrd="0" destOrd="0" presId="urn:microsoft.com/office/officeart/2005/8/layout/orgChart1"/>
    <dgm:cxn modelId="{74225E2C-00F2-4190-9BD0-FC455E74C80E}" srcId="{C0092D0C-5FF4-4C54-A4FD-5F443A535EA8}" destId="{08644A85-2B4C-47E8-BED7-2E27ADBFB610}" srcOrd="4" destOrd="0" parTransId="{BB500165-4F80-4829-8790-EC54F0895D7C}" sibTransId="{07E5081B-875D-4EF1-9BF8-0DB81E8E1EBD}"/>
    <dgm:cxn modelId="{A77C1C8E-F29F-4F35-9DCE-7454C433DBEB}" type="presOf" srcId="{BD8D1ED3-3B4B-4898-84AF-26CD1706C37B}" destId="{2918A383-5C1C-44A5-B5B2-C0D1558B7132}" srcOrd="0" destOrd="0" presId="urn:microsoft.com/office/officeart/2005/8/layout/orgChart1"/>
    <dgm:cxn modelId="{F3D9556C-A3F4-4002-AD05-86002EC66C13}" type="presParOf" srcId="{657F4357-0A03-447B-9641-C9C0A171CB43}" destId="{0DBE5820-01A6-4BE9-85E9-6C5404237006}" srcOrd="0" destOrd="0" presId="urn:microsoft.com/office/officeart/2005/8/layout/orgChart1"/>
    <dgm:cxn modelId="{0BABAF83-C443-434E-A683-4A95C2516F88}" type="presParOf" srcId="{0DBE5820-01A6-4BE9-85E9-6C5404237006}" destId="{89C68602-4A37-4B62-A87D-E055DB7721CD}" srcOrd="0" destOrd="0" presId="urn:microsoft.com/office/officeart/2005/8/layout/orgChart1"/>
    <dgm:cxn modelId="{9B04E01B-F0F0-4955-83C6-BA5BC18B9795}" type="presParOf" srcId="{89C68602-4A37-4B62-A87D-E055DB7721CD}" destId="{04B38590-B807-444F-844E-C193A73D35F6}" srcOrd="0" destOrd="0" presId="urn:microsoft.com/office/officeart/2005/8/layout/orgChart1"/>
    <dgm:cxn modelId="{277F812B-377E-4BF7-AB8F-5FB3620C2F7F}" type="presParOf" srcId="{89C68602-4A37-4B62-A87D-E055DB7721CD}" destId="{F9E57A8E-2457-46B8-8458-3DD2E01A8A22}" srcOrd="1" destOrd="0" presId="urn:microsoft.com/office/officeart/2005/8/layout/orgChart1"/>
    <dgm:cxn modelId="{ECFF798E-A89F-4943-9B58-0DB2EB06E340}" type="presParOf" srcId="{0DBE5820-01A6-4BE9-85E9-6C5404237006}" destId="{0B63854B-0261-4A85-9E0E-C940198AF51C}" srcOrd="1" destOrd="0" presId="urn:microsoft.com/office/officeart/2005/8/layout/orgChart1"/>
    <dgm:cxn modelId="{55120490-5EE8-4956-B039-7370E31E5FCC}" type="presParOf" srcId="{0B63854B-0261-4A85-9E0E-C940198AF51C}" destId="{B5C20C33-1D4A-41EC-8187-5E03C72E5E78}" srcOrd="0" destOrd="0" presId="urn:microsoft.com/office/officeart/2005/8/layout/orgChart1"/>
    <dgm:cxn modelId="{6039ED87-3D9B-42AF-B4A2-6B0166C570CE}" type="presParOf" srcId="{0B63854B-0261-4A85-9E0E-C940198AF51C}" destId="{2C366808-B763-4A92-8CF8-C83AAE925962}" srcOrd="1" destOrd="0" presId="urn:microsoft.com/office/officeart/2005/8/layout/orgChart1"/>
    <dgm:cxn modelId="{994B28B8-A36A-46B2-AF92-A831036F561C}" type="presParOf" srcId="{2C366808-B763-4A92-8CF8-C83AAE925962}" destId="{9BE134CD-901E-4EAB-83D0-88C0C1576AB4}" srcOrd="0" destOrd="0" presId="urn:microsoft.com/office/officeart/2005/8/layout/orgChart1"/>
    <dgm:cxn modelId="{431CD718-6981-4118-B43F-6EA57D5E0147}" type="presParOf" srcId="{9BE134CD-901E-4EAB-83D0-88C0C1576AB4}" destId="{FDCB37DF-5DE3-4393-8BB9-9C43E889C1B1}" srcOrd="0" destOrd="0" presId="urn:microsoft.com/office/officeart/2005/8/layout/orgChart1"/>
    <dgm:cxn modelId="{98C661BE-35DD-436F-98F3-2672059E77EE}" type="presParOf" srcId="{9BE134CD-901E-4EAB-83D0-88C0C1576AB4}" destId="{CE31E6A2-555D-4633-9909-AE70827F9CA8}" srcOrd="1" destOrd="0" presId="urn:microsoft.com/office/officeart/2005/8/layout/orgChart1"/>
    <dgm:cxn modelId="{F3AF24CB-B7DD-440F-86F5-9B88BC417792}" type="presParOf" srcId="{2C366808-B763-4A92-8CF8-C83AAE925962}" destId="{EAF2CBB7-4909-4558-A552-F3472C3B4430}" srcOrd="1" destOrd="0" presId="urn:microsoft.com/office/officeart/2005/8/layout/orgChart1"/>
    <dgm:cxn modelId="{A22FC37B-B7EC-44CB-A868-A04205DF36D5}" type="presParOf" srcId="{2C366808-B763-4A92-8CF8-C83AAE925962}" destId="{E4A678AD-FBDE-4D1D-B22F-A7DD09B2AAE0}" srcOrd="2" destOrd="0" presId="urn:microsoft.com/office/officeart/2005/8/layout/orgChart1"/>
    <dgm:cxn modelId="{1B6BA951-40B5-4EE2-8556-2870969D9761}" type="presParOf" srcId="{0B63854B-0261-4A85-9E0E-C940198AF51C}" destId="{C4AF031A-50AD-47B8-A137-C0566B6FCDC8}" srcOrd="2" destOrd="0" presId="urn:microsoft.com/office/officeart/2005/8/layout/orgChart1"/>
    <dgm:cxn modelId="{B8F06526-DECF-4925-9F01-1BA5F882B80A}" type="presParOf" srcId="{0B63854B-0261-4A85-9E0E-C940198AF51C}" destId="{40C7F583-8417-4C97-870E-3E3D940115C8}" srcOrd="3" destOrd="0" presId="urn:microsoft.com/office/officeart/2005/8/layout/orgChart1"/>
    <dgm:cxn modelId="{B6ABBD45-7B1E-4D58-B45B-8BBC31E6A197}" type="presParOf" srcId="{40C7F583-8417-4C97-870E-3E3D940115C8}" destId="{BE86C60E-DBDD-40F7-AED5-F94890CB873C}" srcOrd="0" destOrd="0" presId="urn:microsoft.com/office/officeart/2005/8/layout/orgChart1"/>
    <dgm:cxn modelId="{A818D45C-C33F-4EC4-94DB-F2A8275DBC75}" type="presParOf" srcId="{BE86C60E-DBDD-40F7-AED5-F94890CB873C}" destId="{3717036F-3E60-4232-B9A2-D5DB50A7A3BA}" srcOrd="0" destOrd="0" presId="urn:microsoft.com/office/officeart/2005/8/layout/orgChart1"/>
    <dgm:cxn modelId="{4CF96E47-A6A6-40C6-8398-9E67A0B149EA}" type="presParOf" srcId="{BE86C60E-DBDD-40F7-AED5-F94890CB873C}" destId="{24879464-FA54-4941-956A-7B8C724B0249}" srcOrd="1" destOrd="0" presId="urn:microsoft.com/office/officeart/2005/8/layout/orgChart1"/>
    <dgm:cxn modelId="{D8D65024-9205-4991-B524-53930EA53B25}" type="presParOf" srcId="{40C7F583-8417-4C97-870E-3E3D940115C8}" destId="{5B730C46-9ABC-4475-940D-5955F710E790}" srcOrd="1" destOrd="0" presId="urn:microsoft.com/office/officeart/2005/8/layout/orgChart1"/>
    <dgm:cxn modelId="{3DF7A24F-DFFF-485D-A577-2BD14B0FA71E}" type="presParOf" srcId="{40C7F583-8417-4C97-870E-3E3D940115C8}" destId="{6F06CEB1-50EF-4867-B2A3-32E80FD967CB}" srcOrd="2" destOrd="0" presId="urn:microsoft.com/office/officeart/2005/8/layout/orgChart1"/>
    <dgm:cxn modelId="{860A1504-026C-42D9-995A-CDBB24879A81}" type="presParOf" srcId="{0B63854B-0261-4A85-9E0E-C940198AF51C}" destId="{2918A383-5C1C-44A5-B5B2-C0D1558B7132}" srcOrd="4" destOrd="0" presId="urn:microsoft.com/office/officeart/2005/8/layout/orgChart1"/>
    <dgm:cxn modelId="{D3FE8F2B-F515-4207-A54D-EE491F089F55}" type="presParOf" srcId="{0B63854B-0261-4A85-9E0E-C940198AF51C}" destId="{AB91196F-A901-4E8F-98E0-33CE950F20C0}" srcOrd="5" destOrd="0" presId="urn:microsoft.com/office/officeart/2005/8/layout/orgChart1"/>
    <dgm:cxn modelId="{CA241E19-CE9F-49C1-A7F6-30D24B35D2AC}" type="presParOf" srcId="{AB91196F-A901-4E8F-98E0-33CE950F20C0}" destId="{A1C20F62-C6E5-42B6-B407-9E1C3B96F3CC}" srcOrd="0" destOrd="0" presId="urn:microsoft.com/office/officeart/2005/8/layout/orgChart1"/>
    <dgm:cxn modelId="{457F9908-A99F-4BF9-967D-585407B41C3E}" type="presParOf" srcId="{A1C20F62-C6E5-42B6-B407-9E1C3B96F3CC}" destId="{279B021B-E6EE-48E6-A164-C9F2395CAB1A}" srcOrd="0" destOrd="0" presId="urn:microsoft.com/office/officeart/2005/8/layout/orgChart1"/>
    <dgm:cxn modelId="{8EFEA430-0713-44B6-980A-26D0387F548F}" type="presParOf" srcId="{A1C20F62-C6E5-42B6-B407-9E1C3B96F3CC}" destId="{9B94CD13-BCAA-4DB1-AAC5-26557367D871}" srcOrd="1" destOrd="0" presId="urn:microsoft.com/office/officeart/2005/8/layout/orgChart1"/>
    <dgm:cxn modelId="{AD271521-3690-48CC-B26B-0905A6BE7CCA}" type="presParOf" srcId="{AB91196F-A901-4E8F-98E0-33CE950F20C0}" destId="{62B1DBC0-5024-4828-9109-035DE64DE766}" srcOrd="1" destOrd="0" presId="urn:microsoft.com/office/officeart/2005/8/layout/orgChart1"/>
    <dgm:cxn modelId="{1391E0B9-5172-43BD-BE9F-BB58674AD0D0}" type="presParOf" srcId="{AB91196F-A901-4E8F-98E0-33CE950F20C0}" destId="{CB38426E-DF98-4F9B-A14F-7F0EAA1211B5}" srcOrd="2" destOrd="0" presId="urn:microsoft.com/office/officeart/2005/8/layout/orgChart1"/>
    <dgm:cxn modelId="{BB50AFEB-E699-47B4-BF78-BD974DB933DB}" type="presParOf" srcId="{0B63854B-0261-4A85-9E0E-C940198AF51C}" destId="{98C11ED5-7BA3-456B-ABA5-C3E1FCD9D358}" srcOrd="6" destOrd="0" presId="urn:microsoft.com/office/officeart/2005/8/layout/orgChart1"/>
    <dgm:cxn modelId="{9277DB59-7FDD-4F0F-84F1-5045EA2648EF}" type="presParOf" srcId="{0B63854B-0261-4A85-9E0E-C940198AF51C}" destId="{01074DF1-2C85-46D4-9C2E-1ED5319A5274}" srcOrd="7" destOrd="0" presId="urn:microsoft.com/office/officeart/2005/8/layout/orgChart1"/>
    <dgm:cxn modelId="{297F6998-6B77-4418-9439-50FF86D0D793}" type="presParOf" srcId="{01074DF1-2C85-46D4-9C2E-1ED5319A5274}" destId="{B173D3F3-DCF8-42E8-BD35-FA266235CDCC}" srcOrd="0" destOrd="0" presId="urn:microsoft.com/office/officeart/2005/8/layout/orgChart1"/>
    <dgm:cxn modelId="{E245B262-2709-4EF7-9093-94A996A03A94}" type="presParOf" srcId="{B173D3F3-DCF8-42E8-BD35-FA266235CDCC}" destId="{69ACA8C3-BE69-4BC5-97A6-A730E0D58D55}" srcOrd="0" destOrd="0" presId="urn:microsoft.com/office/officeart/2005/8/layout/orgChart1"/>
    <dgm:cxn modelId="{DF6661C8-D136-4281-9A64-5E5CDE80D811}" type="presParOf" srcId="{B173D3F3-DCF8-42E8-BD35-FA266235CDCC}" destId="{8075B5A0-DF3A-457F-9A21-2023D3116AAB}" srcOrd="1" destOrd="0" presId="urn:microsoft.com/office/officeart/2005/8/layout/orgChart1"/>
    <dgm:cxn modelId="{52B6105D-1014-4B93-87BA-B30C3EC14E80}" type="presParOf" srcId="{01074DF1-2C85-46D4-9C2E-1ED5319A5274}" destId="{CD695BA7-9849-4C4F-A154-BCE25BD6B92F}" srcOrd="1" destOrd="0" presId="urn:microsoft.com/office/officeart/2005/8/layout/orgChart1"/>
    <dgm:cxn modelId="{D4D0E391-AD51-4D14-899D-EF04D9BC7FFF}" type="presParOf" srcId="{01074DF1-2C85-46D4-9C2E-1ED5319A5274}" destId="{8F9BCEEA-1E6D-4A66-81AB-E8E1B7A9292A}" srcOrd="2" destOrd="0" presId="urn:microsoft.com/office/officeart/2005/8/layout/orgChart1"/>
    <dgm:cxn modelId="{EE8EA090-D7E8-4295-A750-930A28B80903}" type="presParOf" srcId="{0B63854B-0261-4A85-9E0E-C940198AF51C}" destId="{5E9E958D-A3A6-489C-A090-35DC28B72087}" srcOrd="8" destOrd="0" presId="urn:microsoft.com/office/officeart/2005/8/layout/orgChart1"/>
    <dgm:cxn modelId="{0918D211-DA16-4E16-8FBE-F0F33BAA8B23}" type="presParOf" srcId="{0B63854B-0261-4A85-9E0E-C940198AF51C}" destId="{B64CDD9C-2F5A-4BFA-902B-C6D2483A389A}" srcOrd="9" destOrd="0" presId="urn:microsoft.com/office/officeart/2005/8/layout/orgChart1"/>
    <dgm:cxn modelId="{5E0C500F-897C-47A6-BA90-D29113850FE1}" type="presParOf" srcId="{B64CDD9C-2F5A-4BFA-902B-C6D2483A389A}" destId="{18687D34-42DC-4D26-9240-45CFAB4149E6}" srcOrd="0" destOrd="0" presId="urn:microsoft.com/office/officeart/2005/8/layout/orgChart1"/>
    <dgm:cxn modelId="{212B9222-7831-479F-97AB-15ED5D34E037}" type="presParOf" srcId="{18687D34-42DC-4D26-9240-45CFAB4149E6}" destId="{287BD832-8F29-44ED-97BA-7327F9A0E28B}" srcOrd="0" destOrd="0" presId="urn:microsoft.com/office/officeart/2005/8/layout/orgChart1"/>
    <dgm:cxn modelId="{2D532127-885E-48A9-870E-49DF4B44DB27}" type="presParOf" srcId="{18687D34-42DC-4D26-9240-45CFAB4149E6}" destId="{AF89FAFD-7F99-404F-91A4-3270D7B18130}" srcOrd="1" destOrd="0" presId="urn:microsoft.com/office/officeart/2005/8/layout/orgChart1"/>
    <dgm:cxn modelId="{B8D05D45-957E-4787-BEEF-7D21EBA04A7F}" type="presParOf" srcId="{B64CDD9C-2F5A-4BFA-902B-C6D2483A389A}" destId="{64A638B2-5777-4D23-B969-64490D34480C}" srcOrd="1" destOrd="0" presId="urn:microsoft.com/office/officeart/2005/8/layout/orgChart1"/>
    <dgm:cxn modelId="{F0F59F36-4764-4A26-A9D1-4DE0628E8EE4}" type="presParOf" srcId="{B64CDD9C-2F5A-4BFA-902B-C6D2483A389A}" destId="{564CB2A8-CA9E-491F-A62F-A6C1316D41E3}" srcOrd="2" destOrd="0" presId="urn:microsoft.com/office/officeart/2005/8/layout/orgChart1"/>
    <dgm:cxn modelId="{D9883F0D-2249-4A87-B57C-B6688569A2B3}" type="presParOf" srcId="{0B63854B-0261-4A85-9E0E-C940198AF51C}" destId="{74000DB1-F5AB-4047-B647-B70E810B3663}" srcOrd="10" destOrd="0" presId="urn:microsoft.com/office/officeart/2005/8/layout/orgChart1"/>
    <dgm:cxn modelId="{E71A26AD-2037-4A6F-8D7C-B08C815DBADC}" type="presParOf" srcId="{0B63854B-0261-4A85-9E0E-C940198AF51C}" destId="{DFB808A3-BDB4-48DE-AD20-2C8CEB325719}" srcOrd="11" destOrd="0" presId="urn:microsoft.com/office/officeart/2005/8/layout/orgChart1"/>
    <dgm:cxn modelId="{E8944BC4-FF5F-4DC4-B64A-DFD6AEFA810E}" type="presParOf" srcId="{DFB808A3-BDB4-48DE-AD20-2C8CEB325719}" destId="{AD6FB068-25B1-45E3-AF36-9CF1608C0316}" srcOrd="0" destOrd="0" presId="urn:microsoft.com/office/officeart/2005/8/layout/orgChart1"/>
    <dgm:cxn modelId="{7D88A667-5AD2-49C8-8C2C-6E545CB53F88}" type="presParOf" srcId="{AD6FB068-25B1-45E3-AF36-9CF1608C0316}" destId="{98834A23-42FD-4307-B73F-65CBA553637A}" srcOrd="0" destOrd="0" presId="urn:microsoft.com/office/officeart/2005/8/layout/orgChart1"/>
    <dgm:cxn modelId="{51C04809-48D7-40AA-82A5-C13EDBE71AAF}" type="presParOf" srcId="{AD6FB068-25B1-45E3-AF36-9CF1608C0316}" destId="{569469BD-05BA-4E14-8725-E0A44A5A875E}" srcOrd="1" destOrd="0" presId="urn:microsoft.com/office/officeart/2005/8/layout/orgChart1"/>
    <dgm:cxn modelId="{A299EFE3-DA45-4FD6-83B3-8E8D3F919D5E}" type="presParOf" srcId="{DFB808A3-BDB4-48DE-AD20-2C8CEB325719}" destId="{082779BC-91BC-4A6F-BD19-0EF04D5BAD44}" srcOrd="1" destOrd="0" presId="urn:microsoft.com/office/officeart/2005/8/layout/orgChart1"/>
    <dgm:cxn modelId="{46140843-D6C6-475B-9700-3477031634CF}" type="presParOf" srcId="{DFB808A3-BDB4-48DE-AD20-2C8CEB325719}" destId="{CD3E6FE9-1ED8-4FD5-9CC7-33300AD32FA1}" srcOrd="2" destOrd="0" presId="urn:microsoft.com/office/officeart/2005/8/layout/orgChart1"/>
    <dgm:cxn modelId="{38309802-AF17-4C20-8808-5A8066847B7C}" type="presParOf" srcId="{0B63854B-0261-4A85-9E0E-C940198AF51C}" destId="{8245A4C0-90A8-4DAA-9E70-A7E6D9D12158}" srcOrd="12" destOrd="0" presId="urn:microsoft.com/office/officeart/2005/8/layout/orgChart1"/>
    <dgm:cxn modelId="{C6026659-DF0F-4108-B439-A7B360988F42}" type="presParOf" srcId="{0B63854B-0261-4A85-9E0E-C940198AF51C}" destId="{9752BA6D-196B-4EDE-B13E-1C4D0B652B25}" srcOrd="13" destOrd="0" presId="urn:microsoft.com/office/officeart/2005/8/layout/orgChart1"/>
    <dgm:cxn modelId="{CC54A292-C366-4726-9DEF-7A1064085EE9}" type="presParOf" srcId="{9752BA6D-196B-4EDE-B13E-1C4D0B652B25}" destId="{0771B79F-B356-4114-9F37-BEBC0029F56D}" srcOrd="0" destOrd="0" presId="urn:microsoft.com/office/officeart/2005/8/layout/orgChart1"/>
    <dgm:cxn modelId="{A5FB0CCC-5E51-4C8A-B35C-5ADB1A3B08C2}" type="presParOf" srcId="{0771B79F-B356-4114-9F37-BEBC0029F56D}" destId="{10FB4821-96CF-4A16-A7E2-6185F9DA2FC2}" srcOrd="0" destOrd="0" presId="urn:microsoft.com/office/officeart/2005/8/layout/orgChart1"/>
    <dgm:cxn modelId="{8B6FA730-9218-457A-8EDF-BDB68D189811}" type="presParOf" srcId="{0771B79F-B356-4114-9F37-BEBC0029F56D}" destId="{DC4860D3-D67C-4CE9-873D-F1AF8DAAB459}" srcOrd="1" destOrd="0" presId="urn:microsoft.com/office/officeart/2005/8/layout/orgChart1"/>
    <dgm:cxn modelId="{F989FA2A-ECE6-4AFB-964A-95173CFBD14A}" type="presParOf" srcId="{9752BA6D-196B-4EDE-B13E-1C4D0B652B25}" destId="{54420091-7327-4530-B046-57BA6D9C14B4}" srcOrd="1" destOrd="0" presId="urn:microsoft.com/office/officeart/2005/8/layout/orgChart1"/>
    <dgm:cxn modelId="{6D5BA44A-B060-49D6-AE21-835196AB6A51}" type="presParOf" srcId="{9752BA6D-196B-4EDE-B13E-1C4D0B652B25}" destId="{2DE9C3E7-A850-4025-8EA4-70BD102C1246}" srcOrd="2" destOrd="0" presId="urn:microsoft.com/office/officeart/2005/8/layout/orgChart1"/>
    <dgm:cxn modelId="{8E3FBF2C-7AAC-4E3C-8BB8-29531813E78C}" type="presParOf" srcId="{0B63854B-0261-4A85-9E0E-C940198AF51C}" destId="{6D4CD346-2E6C-413D-8507-6E19D2F53969}" srcOrd="14" destOrd="0" presId="urn:microsoft.com/office/officeart/2005/8/layout/orgChart1"/>
    <dgm:cxn modelId="{E513F666-7CF8-4C82-9ABA-F5B8A11EDCE7}" type="presParOf" srcId="{0B63854B-0261-4A85-9E0E-C940198AF51C}" destId="{A22F292B-E969-42B5-8EA3-0A95DE5CD6B9}" srcOrd="15" destOrd="0" presId="urn:microsoft.com/office/officeart/2005/8/layout/orgChart1"/>
    <dgm:cxn modelId="{1A034E6F-2137-4C25-BA04-CFFA6053238C}" type="presParOf" srcId="{A22F292B-E969-42B5-8EA3-0A95DE5CD6B9}" destId="{B13FEA0C-B50F-4D66-8770-C16E66D3FE68}" srcOrd="0" destOrd="0" presId="urn:microsoft.com/office/officeart/2005/8/layout/orgChart1"/>
    <dgm:cxn modelId="{DBB475EB-013E-4286-8567-F0C868E09EDE}" type="presParOf" srcId="{B13FEA0C-B50F-4D66-8770-C16E66D3FE68}" destId="{0328101B-B87C-40C1-879C-7AFED05794C6}" srcOrd="0" destOrd="0" presId="urn:microsoft.com/office/officeart/2005/8/layout/orgChart1"/>
    <dgm:cxn modelId="{D396DFF8-4DAF-46A5-9DC7-A4D58B540C1C}" type="presParOf" srcId="{B13FEA0C-B50F-4D66-8770-C16E66D3FE68}" destId="{4BCBF48E-24B9-46D8-A787-8B99485EDA49}" srcOrd="1" destOrd="0" presId="urn:microsoft.com/office/officeart/2005/8/layout/orgChart1"/>
    <dgm:cxn modelId="{1EF7F59A-63B0-455B-A696-CA6582C30551}" type="presParOf" srcId="{A22F292B-E969-42B5-8EA3-0A95DE5CD6B9}" destId="{046FE304-8E98-430C-A80F-E3D4AC76BFCA}" srcOrd="1" destOrd="0" presId="urn:microsoft.com/office/officeart/2005/8/layout/orgChart1"/>
    <dgm:cxn modelId="{8E5816D1-62A0-4CC0-BC91-914A08948E2F}" type="presParOf" srcId="{A22F292B-E969-42B5-8EA3-0A95DE5CD6B9}" destId="{68ECEB9B-964B-471D-8A8E-83B7023A5E33}" srcOrd="2" destOrd="0" presId="urn:microsoft.com/office/officeart/2005/8/layout/orgChart1"/>
    <dgm:cxn modelId="{62FFB04B-5D03-41AD-9E4D-8B8B9EF334D3}" type="presParOf" srcId="{0DBE5820-01A6-4BE9-85E9-6C5404237006}" destId="{4CF59CA6-CF88-4A8A-8929-7CBBDB632021}" srcOrd="2" destOrd="0" presId="urn:microsoft.com/office/officeart/2005/8/layout/orgChart1"/>
    <dgm:cxn modelId="{501B7C88-30E6-4E71-B1B2-47921D438F6B}" type="presParOf" srcId="{4CF59CA6-CF88-4A8A-8929-7CBBDB632021}" destId="{1CD37445-3B47-4FF6-B763-054BE598D928}" srcOrd="0" destOrd="0" presId="urn:microsoft.com/office/officeart/2005/8/layout/orgChart1"/>
    <dgm:cxn modelId="{D0D7F90F-6159-41B4-A978-4A62404B9651}" type="presParOf" srcId="{4CF59CA6-CF88-4A8A-8929-7CBBDB632021}" destId="{A3751A56-D1DE-4CCA-B97D-4B2F78AA02E9}" srcOrd="1" destOrd="0" presId="urn:microsoft.com/office/officeart/2005/8/layout/orgChart1"/>
    <dgm:cxn modelId="{F5C1A4E8-E41E-451A-B3A5-D8734E591C5D}" type="presParOf" srcId="{A3751A56-D1DE-4CCA-B97D-4B2F78AA02E9}" destId="{35352E69-E5EF-4ED1-AEB2-01DCD07610A2}" srcOrd="0" destOrd="0" presId="urn:microsoft.com/office/officeart/2005/8/layout/orgChart1"/>
    <dgm:cxn modelId="{77A2A8EA-385A-4035-B165-4246672C8844}" type="presParOf" srcId="{35352E69-E5EF-4ED1-AEB2-01DCD07610A2}" destId="{43E3D163-D39E-4816-B5B4-A4D8473A278A}" srcOrd="0" destOrd="0" presId="urn:microsoft.com/office/officeart/2005/8/layout/orgChart1"/>
    <dgm:cxn modelId="{111BE21D-AF7D-4FA8-BE24-8002B8EA01B7}" type="presParOf" srcId="{35352E69-E5EF-4ED1-AEB2-01DCD07610A2}" destId="{823EEB8B-C310-496E-A565-2F6DF7BF2B9A}" srcOrd="1" destOrd="0" presId="urn:microsoft.com/office/officeart/2005/8/layout/orgChart1"/>
    <dgm:cxn modelId="{D78B79F2-14FF-426B-A329-B164595C339A}" type="presParOf" srcId="{A3751A56-D1DE-4CCA-B97D-4B2F78AA02E9}" destId="{75ED3FB8-C5AD-42DC-91A4-193B26BE9944}" srcOrd="1" destOrd="0" presId="urn:microsoft.com/office/officeart/2005/8/layout/orgChart1"/>
    <dgm:cxn modelId="{84E123AB-55BD-43AA-B538-9DDFF8992A49}" type="presParOf" srcId="{A3751A56-D1DE-4CCA-B97D-4B2F78AA02E9}" destId="{C4B6D17A-B20D-4E55-ADCC-1949953A3972}"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D37445-3B47-4FF6-B763-054BE598D928}">
      <dsp:nvSpPr>
        <dsp:cNvPr id="0" name=""/>
        <dsp:cNvSpPr/>
      </dsp:nvSpPr>
      <dsp:spPr>
        <a:xfrm>
          <a:off x="3306066" y="875143"/>
          <a:ext cx="767564" cy="1251401"/>
        </a:xfrm>
        <a:custGeom>
          <a:avLst/>
          <a:gdLst/>
          <a:ahLst/>
          <a:cxnLst/>
          <a:rect l="0" t="0" r="0" b="0"/>
          <a:pathLst>
            <a:path>
              <a:moveTo>
                <a:pt x="767564" y="0"/>
              </a:moveTo>
              <a:lnTo>
                <a:pt x="767564" y="1251401"/>
              </a:lnTo>
              <a:lnTo>
                <a:pt x="0" y="1251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4CD346-2E6C-413D-8507-6E19D2F53969}">
      <dsp:nvSpPr>
        <dsp:cNvPr id="0" name=""/>
        <dsp:cNvSpPr/>
      </dsp:nvSpPr>
      <dsp:spPr>
        <a:xfrm>
          <a:off x="4073630" y="875143"/>
          <a:ext cx="3856857" cy="2089962"/>
        </a:xfrm>
        <a:custGeom>
          <a:avLst/>
          <a:gdLst/>
          <a:ahLst/>
          <a:cxnLst/>
          <a:rect l="0" t="0" r="0" b="0"/>
          <a:pathLst>
            <a:path>
              <a:moveTo>
                <a:pt x="0" y="0"/>
              </a:moveTo>
              <a:lnTo>
                <a:pt x="0" y="2027530"/>
              </a:lnTo>
              <a:lnTo>
                <a:pt x="3856857" y="2027530"/>
              </a:lnTo>
              <a:lnTo>
                <a:pt x="3856857" y="2089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45A4C0-90A8-4DAA-9E70-A7E6D9D12158}">
      <dsp:nvSpPr>
        <dsp:cNvPr id="0" name=""/>
        <dsp:cNvSpPr/>
      </dsp:nvSpPr>
      <dsp:spPr>
        <a:xfrm>
          <a:off x="4073630" y="875143"/>
          <a:ext cx="3032785" cy="2835764"/>
        </a:xfrm>
        <a:custGeom>
          <a:avLst/>
          <a:gdLst/>
          <a:ahLst/>
          <a:cxnLst/>
          <a:rect l="0" t="0" r="0" b="0"/>
          <a:pathLst>
            <a:path>
              <a:moveTo>
                <a:pt x="0" y="0"/>
              </a:moveTo>
              <a:lnTo>
                <a:pt x="0" y="2773332"/>
              </a:lnTo>
              <a:lnTo>
                <a:pt x="3032785" y="2773332"/>
              </a:lnTo>
              <a:lnTo>
                <a:pt x="3032785" y="2835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00DB1-F5AB-4047-B647-B70E810B3663}">
      <dsp:nvSpPr>
        <dsp:cNvPr id="0" name=""/>
        <dsp:cNvSpPr/>
      </dsp:nvSpPr>
      <dsp:spPr>
        <a:xfrm>
          <a:off x="4073630" y="875143"/>
          <a:ext cx="2038399" cy="2089962"/>
        </a:xfrm>
        <a:custGeom>
          <a:avLst/>
          <a:gdLst/>
          <a:ahLst/>
          <a:cxnLst/>
          <a:rect l="0" t="0" r="0" b="0"/>
          <a:pathLst>
            <a:path>
              <a:moveTo>
                <a:pt x="0" y="0"/>
              </a:moveTo>
              <a:lnTo>
                <a:pt x="0" y="2027530"/>
              </a:lnTo>
              <a:lnTo>
                <a:pt x="2038399" y="2027530"/>
              </a:lnTo>
              <a:lnTo>
                <a:pt x="2038399" y="2089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E958D-A3A6-489C-A090-35DC28B72087}">
      <dsp:nvSpPr>
        <dsp:cNvPr id="0" name=""/>
        <dsp:cNvSpPr/>
      </dsp:nvSpPr>
      <dsp:spPr>
        <a:xfrm>
          <a:off x="4073630" y="875143"/>
          <a:ext cx="1088744" cy="2947815"/>
        </a:xfrm>
        <a:custGeom>
          <a:avLst/>
          <a:gdLst/>
          <a:ahLst/>
          <a:cxnLst/>
          <a:rect l="0" t="0" r="0" b="0"/>
          <a:pathLst>
            <a:path>
              <a:moveTo>
                <a:pt x="0" y="0"/>
              </a:moveTo>
              <a:lnTo>
                <a:pt x="0" y="2885383"/>
              </a:lnTo>
              <a:lnTo>
                <a:pt x="1088744" y="2885383"/>
              </a:lnTo>
              <a:lnTo>
                <a:pt x="1088744" y="29478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C11ED5-7BA3-456B-ABA5-C3E1FCD9D358}">
      <dsp:nvSpPr>
        <dsp:cNvPr id="0" name=""/>
        <dsp:cNvSpPr/>
      </dsp:nvSpPr>
      <dsp:spPr>
        <a:xfrm>
          <a:off x="3795364" y="875143"/>
          <a:ext cx="278265" cy="2089962"/>
        </a:xfrm>
        <a:custGeom>
          <a:avLst/>
          <a:gdLst/>
          <a:ahLst/>
          <a:cxnLst/>
          <a:rect l="0" t="0" r="0" b="0"/>
          <a:pathLst>
            <a:path>
              <a:moveTo>
                <a:pt x="278265" y="0"/>
              </a:moveTo>
              <a:lnTo>
                <a:pt x="278265" y="2027530"/>
              </a:lnTo>
              <a:lnTo>
                <a:pt x="0" y="2027530"/>
              </a:lnTo>
              <a:lnTo>
                <a:pt x="0" y="2089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8A383-5C1C-44A5-B5B2-C0D1558B7132}">
      <dsp:nvSpPr>
        <dsp:cNvPr id="0" name=""/>
        <dsp:cNvSpPr/>
      </dsp:nvSpPr>
      <dsp:spPr>
        <a:xfrm>
          <a:off x="2806526" y="875143"/>
          <a:ext cx="1267104" cy="2835764"/>
        </a:xfrm>
        <a:custGeom>
          <a:avLst/>
          <a:gdLst/>
          <a:ahLst/>
          <a:cxnLst/>
          <a:rect l="0" t="0" r="0" b="0"/>
          <a:pathLst>
            <a:path>
              <a:moveTo>
                <a:pt x="1267104" y="0"/>
              </a:moveTo>
              <a:lnTo>
                <a:pt x="1267104" y="2773332"/>
              </a:lnTo>
              <a:lnTo>
                <a:pt x="0" y="2773332"/>
              </a:lnTo>
              <a:lnTo>
                <a:pt x="0" y="2835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AF031A-50AD-47B8-A137-C0566B6FCDC8}">
      <dsp:nvSpPr>
        <dsp:cNvPr id="0" name=""/>
        <dsp:cNvSpPr/>
      </dsp:nvSpPr>
      <dsp:spPr>
        <a:xfrm>
          <a:off x="1266239" y="875143"/>
          <a:ext cx="2807391" cy="2080746"/>
        </a:xfrm>
        <a:custGeom>
          <a:avLst/>
          <a:gdLst/>
          <a:ahLst/>
          <a:cxnLst/>
          <a:rect l="0" t="0" r="0" b="0"/>
          <a:pathLst>
            <a:path>
              <a:moveTo>
                <a:pt x="2807391" y="0"/>
              </a:moveTo>
              <a:lnTo>
                <a:pt x="2807391" y="2018314"/>
              </a:lnTo>
              <a:lnTo>
                <a:pt x="0" y="2018314"/>
              </a:lnTo>
              <a:lnTo>
                <a:pt x="0" y="2080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C20C33-1D4A-41EC-8187-5E03C72E5E78}">
      <dsp:nvSpPr>
        <dsp:cNvPr id="0" name=""/>
        <dsp:cNvSpPr/>
      </dsp:nvSpPr>
      <dsp:spPr>
        <a:xfrm>
          <a:off x="562908" y="875143"/>
          <a:ext cx="3510721" cy="3019799"/>
        </a:xfrm>
        <a:custGeom>
          <a:avLst/>
          <a:gdLst/>
          <a:ahLst/>
          <a:cxnLst/>
          <a:rect l="0" t="0" r="0" b="0"/>
          <a:pathLst>
            <a:path>
              <a:moveTo>
                <a:pt x="3510721" y="0"/>
              </a:moveTo>
              <a:lnTo>
                <a:pt x="3510721" y="2957367"/>
              </a:lnTo>
              <a:lnTo>
                <a:pt x="0" y="2957367"/>
              </a:lnTo>
              <a:lnTo>
                <a:pt x="0" y="30197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B38590-B807-444F-844E-C193A73D35F6}">
      <dsp:nvSpPr>
        <dsp:cNvPr id="0" name=""/>
        <dsp:cNvSpPr/>
      </dsp:nvSpPr>
      <dsp:spPr>
        <a:xfrm>
          <a:off x="3084750" y="224725"/>
          <a:ext cx="1977760" cy="650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Types</a:t>
          </a:r>
          <a:endParaRPr lang="en-US" sz="1600" kern="1200" dirty="0">
            <a:solidFill>
              <a:schemeClr val="bg1"/>
            </a:solidFill>
          </a:endParaRPr>
        </a:p>
      </dsp:txBody>
      <dsp:txXfrm>
        <a:off x="3084750" y="224725"/>
        <a:ext cx="1977760" cy="650417"/>
      </dsp:txXfrm>
    </dsp:sp>
    <dsp:sp modelId="{FDCB37DF-5DE3-4393-8BB9-9C43E889C1B1}">
      <dsp:nvSpPr>
        <dsp:cNvPr id="0" name=""/>
        <dsp:cNvSpPr/>
      </dsp:nvSpPr>
      <dsp:spPr>
        <a:xfrm>
          <a:off x="204221" y="3894943"/>
          <a:ext cx="717374" cy="7956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(2). Asymmetrical folds</a:t>
          </a:r>
          <a:endParaRPr lang="en-US" sz="1200" b="1" kern="1200" dirty="0">
            <a:solidFill>
              <a:schemeClr val="bg1"/>
            </a:solidFill>
          </a:endParaRPr>
        </a:p>
      </dsp:txBody>
      <dsp:txXfrm>
        <a:off x="204221" y="3894943"/>
        <a:ext cx="717374" cy="795676"/>
      </dsp:txXfrm>
    </dsp:sp>
    <dsp:sp modelId="{3717036F-3E60-4232-B9A2-D5DB50A7A3BA}">
      <dsp:nvSpPr>
        <dsp:cNvPr id="0" name=""/>
        <dsp:cNvSpPr/>
      </dsp:nvSpPr>
      <dsp:spPr>
        <a:xfrm>
          <a:off x="752238" y="2955889"/>
          <a:ext cx="1028001" cy="5800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(3).</a:t>
          </a:r>
          <a:r>
            <a:rPr lang="en-US" sz="1200" b="1" kern="1200" dirty="0" err="1" smtClean="0">
              <a:solidFill>
                <a:schemeClr val="bg1"/>
              </a:solidFill>
            </a:rPr>
            <a:t>Monoclinal</a:t>
          </a:r>
          <a:r>
            <a:rPr lang="en-US" sz="1200" b="1" kern="1200" dirty="0" smtClean="0">
              <a:solidFill>
                <a:schemeClr val="bg1"/>
              </a:solidFill>
            </a:rPr>
            <a:t> Folds</a:t>
          </a:r>
          <a:endParaRPr lang="en-US" sz="1200" b="1" kern="1200" dirty="0">
            <a:solidFill>
              <a:schemeClr val="bg1"/>
            </a:solidFill>
          </a:endParaRPr>
        </a:p>
      </dsp:txBody>
      <dsp:txXfrm>
        <a:off x="752238" y="2955889"/>
        <a:ext cx="1028001" cy="580086"/>
      </dsp:txXfrm>
    </dsp:sp>
    <dsp:sp modelId="{279B021B-E6EE-48E6-A164-C9F2395CAB1A}">
      <dsp:nvSpPr>
        <dsp:cNvPr id="0" name=""/>
        <dsp:cNvSpPr/>
      </dsp:nvSpPr>
      <dsp:spPr>
        <a:xfrm>
          <a:off x="2202566" y="3710907"/>
          <a:ext cx="1207918" cy="823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(4). </a:t>
          </a:r>
          <a:r>
            <a:rPr lang="en-US" sz="1200" b="1" kern="1200" dirty="0" err="1" smtClean="0">
              <a:solidFill>
                <a:schemeClr val="bg1"/>
              </a:solidFill>
            </a:rPr>
            <a:t>Isoclinal</a:t>
          </a:r>
          <a:r>
            <a:rPr lang="en-US" sz="1200" b="1" kern="1200" dirty="0" smtClean="0">
              <a:solidFill>
                <a:schemeClr val="bg1"/>
              </a:solidFill>
            </a:rPr>
            <a:t> folds</a:t>
          </a:r>
          <a:endParaRPr lang="en-US" sz="1200" b="1" kern="1200" dirty="0">
            <a:solidFill>
              <a:schemeClr val="bg1"/>
            </a:solidFill>
          </a:endParaRPr>
        </a:p>
      </dsp:txBody>
      <dsp:txXfrm>
        <a:off x="2202566" y="3710907"/>
        <a:ext cx="1207918" cy="823223"/>
      </dsp:txXfrm>
    </dsp:sp>
    <dsp:sp modelId="{69ACA8C3-BE69-4BC5-97A6-A730E0D58D55}">
      <dsp:nvSpPr>
        <dsp:cNvPr id="0" name=""/>
        <dsp:cNvSpPr/>
      </dsp:nvSpPr>
      <dsp:spPr>
        <a:xfrm>
          <a:off x="3329704" y="2965105"/>
          <a:ext cx="931320" cy="650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(5). Recumbent folds</a:t>
          </a:r>
          <a:endParaRPr lang="en-US" sz="1200" b="1" kern="1200" dirty="0">
            <a:solidFill>
              <a:schemeClr val="bg1"/>
            </a:solidFill>
          </a:endParaRPr>
        </a:p>
      </dsp:txBody>
      <dsp:txXfrm>
        <a:off x="3329704" y="2965105"/>
        <a:ext cx="931320" cy="650658"/>
      </dsp:txXfrm>
    </dsp:sp>
    <dsp:sp modelId="{287BD832-8F29-44ED-97BA-7327F9A0E28B}">
      <dsp:nvSpPr>
        <dsp:cNvPr id="0" name=""/>
        <dsp:cNvSpPr/>
      </dsp:nvSpPr>
      <dsp:spPr>
        <a:xfrm>
          <a:off x="4510384" y="3822958"/>
          <a:ext cx="1303981" cy="7956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(6).Overturned folds</a:t>
          </a:r>
          <a:endParaRPr lang="en-US" sz="1200" b="1" kern="1200" dirty="0">
            <a:solidFill>
              <a:schemeClr val="bg1"/>
            </a:solidFill>
          </a:endParaRPr>
        </a:p>
      </dsp:txBody>
      <dsp:txXfrm>
        <a:off x="4510384" y="3822958"/>
        <a:ext cx="1303981" cy="795676"/>
      </dsp:txXfrm>
    </dsp:sp>
    <dsp:sp modelId="{98834A23-42FD-4307-B73F-65CBA553637A}">
      <dsp:nvSpPr>
        <dsp:cNvPr id="0" name=""/>
        <dsp:cNvSpPr/>
      </dsp:nvSpPr>
      <dsp:spPr>
        <a:xfrm>
          <a:off x="5814734" y="2965105"/>
          <a:ext cx="594591" cy="623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(7). Fan folds</a:t>
          </a:r>
          <a:endParaRPr lang="en-US" sz="1200" b="1" kern="1200" dirty="0">
            <a:solidFill>
              <a:schemeClr val="bg1"/>
            </a:solidFill>
          </a:endParaRPr>
        </a:p>
      </dsp:txBody>
      <dsp:txXfrm>
        <a:off x="5814734" y="2965105"/>
        <a:ext cx="594591" cy="623890"/>
      </dsp:txXfrm>
    </dsp:sp>
    <dsp:sp modelId="{10FB4821-96CF-4A16-A7E2-6185F9DA2FC2}">
      <dsp:nvSpPr>
        <dsp:cNvPr id="0" name=""/>
        <dsp:cNvSpPr/>
      </dsp:nvSpPr>
      <dsp:spPr>
        <a:xfrm>
          <a:off x="6619347" y="3710907"/>
          <a:ext cx="974137" cy="7956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(8). Open folds</a:t>
          </a:r>
          <a:endParaRPr lang="en-US" sz="1200" b="1" kern="1200" dirty="0">
            <a:solidFill>
              <a:schemeClr val="bg1"/>
            </a:solidFill>
          </a:endParaRPr>
        </a:p>
      </dsp:txBody>
      <dsp:txXfrm>
        <a:off x="6619347" y="3710907"/>
        <a:ext cx="974137" cy="795676"/>
      </dsp:txXfrm>
    </dsp:sp>
    <dsp:sp modelId="{0328101B-B87C-40C1-879C-7AFED05794C6}">
      <dsp:nvSpPr>
        <dsp:cNvPr id="0" name=""/>
        <dsp:cNvSpPr/>
      </dsp:nvSpPr>
      <dsp:spPr>
        <a:xfrm>
          <a:off x="7633191" y="2965105"/>
          <a:ext cx="594591" cy="9554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(9). Closed folds</a:t>
          </a:r>
          <a:endParaRPr lang="en-US" sz="1200" b="1" kern="1200" dirty="0">
            <a:solidFill>
              <a:schemeClr val="bg1"/>
            </a:solidFill>
          </a:endParaRPr>
        </a:p>
      </dsp:txBody>
      <dsp:txXfrm>
        <a:off x="7633191" y="2965105"/>
        <a:ext cx="594591" cy="955461"/>
      </dsp:txXfrm>
    </dsp:sp>
    <dsp:sp modelId="{43E3D163-D39E-4816-B5B4-A4D8473A278A}">
      <dsp:nvSpPr>
        <dsp:cNvPr id="0" name=""/>
        <dsp:cNvSpPr/>
      </dsp:nvSpPr>
      <dsp:spPr>
        <a:xfrm>
          <a:off x="2057400" y="1686481"/>
          <a:ext cx="1248666" cy="880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(1). Symmetrical folds</a:t>
          </a:r>
          <a:endParaRPr lang="en-US" sz="1200" b="1" kern="1200" dirty="0">
            <a:solidFill>
              <a:schemeClr val="bg1"/>
            </a:solidFill>
          </a:endParaRPr>
        </a:p>
      </dsp:txBody>
      <dsp:txXfrm>
        <a:off x="2057400" y="1686481"/>
        <a:ext cx="1248666" cy="8801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76BC6-8F55-4C14-BB24-64ECCDDDE221}" type="datetimeFigureOut">
              <a:rPr lang="en-US" smtClean="0"/>
              <a:pPr/>
              <a:t>9/26/2019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BCDBE6-2202-4CE2-A001-7D55AC84A7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BCDBE6-2202-4CE2-A001-7D55AC84A72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03BE8-4EB5-4365-BA62-A2515F055AFB}"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03BE8-4EB5-4365-BA62-A2515F055AFB}"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03BE8-4EB5-4365-BA62-A2515F055AFB}"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03BE8-4EB5-4365-BA62-A2515F055AFB}"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03BE8-4EB5-4365-BA62-A2515F055AFB}"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03BE8-4EB5-4365-BA62-A2515F055AFB}" type="datetimeFigureOut">
              <a:rPr lang="en-US" smtClean="0"/>
              <a:pPr/>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03BE8-4EB5-4365-BA62-A2515F055AFB}" type="datetimeFigureOut">
              <a:rPr lang="en-US" smtClean="0"/>
              <a:pPr/>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03BE8-4EB5-4365-BA62-A2515F055AFB}" type="datetimeFigureOut">
              <a:rPr lang="en-US" smtClean="0"/>
              <a:pPr/>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03BE8-4EB5-4365-BA62-A2515F055AFB}" type="datetimeFigureOut">
              <a:rPr lang="en-US" smtClean="0"/>
              <a:pPr/>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03BE8-4EB5-4365-BA62-A2515F055AFB}" type="datetimeFigureOut">
              <a:rPr lang="en-US" smtClean="0"/>
              <a:pPr/>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03BE8-4EB5-4365-BA62-A2515F055AFB}" type="datetimeFigureOut">
              <a:rPr lang="en-US" smtClean="0"/>
              <a:pPr/>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49AC5-C644-40EA-AB48-AD6F57E1E8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03BE8-4EB5-4365-BA62-A2515F055AFB}" type="datetimeFigureOut">
              <a:rPr lang="en-US" smtClean="0"/>
              <a:pPr/>
              <a:t>9/26/2019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49AC5-C644-40EA-AB48-AD6F57E1E8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599"/>
          </a:xfrm>
        </p:spPr>
        <p:txBody>
          <a:bodyPr>
            <a:normAutofit fontScale="90000"/>
          </a:bodyPr>
          <a:lstStyle/>
          <a:p>
            <a:r>
              <a:rPr lang="en-US" b="1" dirty="0" smtClean="0"/>
              <a:t>Earth’s Movements</a:t>
            </a:r>
            <a:endParaRPr lang="en-US" b="1" dirty="0"/>
          </a:p>
        </p:txBody>
      </p:sp>
      <p:sp>
        <p:nvSpPr>
          <p:cNvPr id="3" name="Subtitle 2"/>
          <p:cNvSpPr>
            <a:spLocks noGrp="1"/>
          </p:cNvSpPr>
          <p:nvPr>
            <p:ph type="subTitle" idx="1"/>
          </p:nvPr>
        </p:nvSpPr>
        <p:spPr>
          <a:xfrm>
            <a:off x="304800" y="1143000"/>
            <a:ext cx="8534400" cy="5562600"/>
          </a:xfrm>
        </p:spPr>
        <p:txBody>
          <a:bodyPr>
            <a:normAutofit fontScale="85000" lnSpcReduction="20000"/>
          </a:bodyPr>
          <a:lstStyle/>
          <a:p>
            <a:pPr algn="l">
              <a:buFont typeface="Wingdings" pitchFamily="2" charset="2"/>
              <a:buChar char="Ø"/>
            </a:pPr>
            <a:r>
              <a:rPr lang="en-US" b="1" i="1" dirty="0" smtClean="0">
                <a:solidFill>
                  <a:schemeClr val="tx2"/>
                </a:solidFill>
              </a:rPr>
              <a:t>The study of forces affecting the crust of the earth or geological processes is of paramount significance because these forces and resultant movements are involved in the creation, destruction, recreation and maintenance of geomaterials and numerous types of relief features of varying magnitudes.</a:t>
            </a:r>
          </a:p>
          <a:p>
            <a:pPr algn="l">
              <a:buFont typeface="Wingdings" pitchFamily="2" charset="2"/>
              <a:buChar char="Ø"/>
            </a:pPr>
            <a:r>
              <a:rPr lang="en-US" b="1" i="1" dirty="0" smtClean="0">
                <a:solidFill>
                  <a:schemeClr val="tx2"/>
                </a:solidFill>
              </a:rPr>
              <a:t>These forces very often affect and change the earth’s surface. In fact, the change is law of nature.</a:t>
            </a:r>
          </a:p>
          <a:p>
            <a:pPr algn="l">
              <a:buFont typeface="Wingdings" pitchFamily="2" charset="2"/>
              <a:buChar char="Ø"/>
            </a:pPr>
            <a:r>
              <a:rPr lang="en-US" b="1" i="1" dirty="0" smtClean="0">
                <a:solidFill>
                  <a:schemeClr val="tx2"/>
                </a:solidFill>
              </a:rPr>
              <a:t>The geological changes are generally of two types:-</a:t>
            </a:r>
          </a:p>
          <a:p>
            <a:r>
              <a:rPr lang="en-US" b="1" i="1" dirty="0" smtClean="0">
                <a:solidFill>
                  <a:schemeClr val="accent3">
                    <a:lumMod val="75000"/>
                  </a:schemeClr>
                </a:solidFill>
              </a:rPr>
              <a:t>1). Long period changes, </a:t>
            </a:r>
          </a:p>
          <a:p>
            <a:r>
              <a:rPr lang="en-US" b="1" i="1" dirty="0" smtClean="0">
                <a:solidFill>
                  <a:schemeClr val="accent3">
                    <a:lumMod val="75000"/>
                  </a:schemeClr>
                </a:solidFill>
              </a:rPr>
              <a:t>2). Short period changes</a:t>
            </a:r>
          </a:p>
          <a:p>
            <a:pPr algn="l">
              <a:buFont typeface="Wingdings" pitchFamily="2" charset="2"/>
              <a:buChar char="Ø"/>
            </a:pPr>
            <a:r>
              <a:rPr lang="en-US" b="1" i="1" dirty="0" smtClean="0">
                <a:solidFill>
                  <a:schemeClr val="accent6">
                    <a:lumMod val="75000"/>
                  </a:schemeClr>
                </a:solidFill>
              </a:rPr>
              <a:t>The forces, which affect the crust of the earth are </a:t>
            </a:r>
            <a:r>
              <a:rPr lang="en-US" b="1" i="1" dirty="0" smtClean="0">
                <a:solidFill>
                  <a:schemeClr val="tx1"/>
                </a:solidFill>
              </a:rPr>
              <a:t>divided into two broad categories </a:t>
            </a:r>
            <a:r>
              <a:rPr lang="en-US" b="1" i="1" dirty="0" smtClean="0">
                <a:solidFill>
                  <a:schemeClr val="accent6">
                    <a:lumMod val="75000"/>
                  </a:schemeClr>
                </a:solidFill>
              </a:rPr>
              <a:t>on the basis of their sources of origin.</a:t>
            </a:r>
            <a:endParaRPr lang="en-US" b="1" i="1" dirty="0">
              <a:solidFill>
                <a:schemeClr val="accent6">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Diagrammatic presentation of Folds</a:t>
            </a:r>
            <a:endParaRPr lang="en-US" b="1" dirty="0"/>
          </a:p>
        </p:txBody>
      </p:sp>
      <p:pic>
        <p:nvPicPr>
          <p:cNvPr id="1026" name="Picture 2" descr="C:\Users\Tech\Downloads\images.png"/>
          <p:cNvPicPr>
            <a:picLocks noGrp="1" noChangeAspect="1" noChangeArrowheads="1"/>
          </p:cNvPicPr>
          <p:nvPr>
            <p:ph idx="1"/>
          </p:nvPr>
        </p:nvPicPr>
        <p:blipFill>
          <a:blip r:embed="rId2" cstate="print"/>
          <a:srcRect/>
          <a:stretch>
            <a:fillRect/>
          </a:stretch>
        </p:blipFill>
        <p:spPr bwMode="auto">
          <a:xfrm flipH="1">
            <a:off x="10439399" y="2062162"/>
            <a:ext cx="914400" cy="3724275"/>
          </a:xfrm>
          <a:prstGeom prst="rect">
            <a:avLst/>
          </a:prstGeom>
          <a:noFill/>
        </p:spPr>
      </p:pic>
      <p:pic>
        <p:nvPicPr>
          <p:cNvPr id="1027" name="Picture 3" descr="C:\Users\Tech\Downloads\images.png"/>
          <p:cNvPicPr>
            <a:picLocks noChangeAspect="1" noChangeArrowheads="1"/>
          </p:cNvPicPr>
          <p:nvPr/>
        </p:nvPicPr>
        <p:blipFill>
          <a:blip r:embed="rId3" cstate="print"/>
          <a:srcRect/>
          <a:stretch>
            <a:fillRect/>
          </a:stretch>
        </p:blipFill>
        <p:spPr bwMode="auto">
          <a:xfrm>
            <a:off x="457200" y="1143000"/>
            <a:ext cx="8305799" cy="518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folds</a:t>
            </a:r>
            <a:endParaRPr lang="en-US" b="1" dirty="0"/>
          </a:p>
        </p:txBody>
      </p:sp>
      <p:pic>
        <p:nvPicPr>
          <p:cNvPr id="3074" name="Picture 2" descr="C:\Users\Tech\Downloads\images (14).jpeg"/>
          <p:cNvPicPr>
            <a:picLocks noGrp="1" noChangeAspect="1" noChangeArrowheads="1"/>
          </p:cNvPicPr>
          <p:nvPr>
            <p:ph idx="1"/>
          </p:nvPr>
        </p:nvPicPr>
        <p:blipFill>
          <a:blip r:embed="rId2" cstate="print"/>
          <a:srcRect/>
          <a:stretch>
            <a:fillRect/>
          </a:stretch>
        </p:blipFill>
        <p:spPr bwMode="auto">
          <a:xfrm>
            <a:off x="762000" y="1219200"/>
            <a:ext cx="7924800" cy="5410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images (15).jpeg"/>
          <p:cNvPicPr>
            <a:picLocks noChangeAspect="1" noChangeArrowheads="1"/>
          </p:cNvPicPr>
          <p:nvPr/>
        </p:nvPicPr>
        <p:blipFill>
          <a:blip r:embed="rId2" cstate="print"/>
          <a:srcRect/>
          <a:stretch>
            <a:fillRect/>
          </a:stretch>
        </p:blipFill>
        <p:spPr bwMode="auto">
          <a:xfrm>
            <a:off x="304800" y="609600"/>
            <a:ext cx="8686799" cy="5943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Dip and Strike</a:t>
            </a:r>
            <a:endParaRPr lang="en-US" b="1" dirty="0"/>
          </a:p>
        </p:txBody>
      </p:sp>
      <p:sp>
        <p:nvSpPr>
          <p:cNvPr id="3" name="Content Placeholder 2"/>
          <p:cNvSpPr>
            <a:spLocks noGrp="1"/>
          </p:cNvSpPr>
          <p:nvPr>
            <p:ph idx="1"/>
          </p:nvPr>
        </p:nvSpPr>
        <p:spPr>
          <a:xfrm>
            <a:off x="457200" y="1066800"/>
            <a:ext cx="8382000" cy="5059363"/>
          </a:xfrm>
        </p:spPr>
        <p:txBody>
          <a:bodyPr>
            <a:normAutofit fontScale="70000" lnSpcReduction="20000"/>
          </a:bodyPr>
          <a:lstStyle/>
          <a:p>
            <a:pPr>
              <a:buFont typeface="Wingdings" pitchFamily="2" charset="2"/>
              <a:buChar char="Ø"/>
            </a:pPr>
            <a:r>
              <a:rPr lang="en-US" sz="3400" b="1" i="1" dirty="0" smtClean="0">
                <a:solidFill>
                  <a:schemeClr val="accent1"/>
                </a:solidFill>
              </a:rPr>
              <a:t>Dip and strike as it becomes absolutely necessary to understand them in order to understand the structural form.</a:t>
            </a:r>
          </a:p>
          <a:p>
            <a:pPr>
              <a:buFont typeface="Wingdings" pitchFamily="2" charset="2"/>
              <a:buChar char="Ø"/>
            </a:pPr>
            <a:r>
              <a:rPr lang="en-US" sz="3400" b="1" i="1" dirty="0" smtClean="0">
                <a:solidFill>
                  <a:schemeClr val="accent1"/>
                </a:solidFill>
              </a:rPr>
              <a:t>The inclination of rock beds with respect to horizontal plane is termed as ‘dip’.</a:t>
            </a:r>
          </a:p>
          <a:p>
            <a:pPr>
              <a:buFont typeface="Wingdings" pitchFamily="2" charset="2"/>
              <a:buChar char="Ø"/>
            </a:pPr>
            <a:r>
              <a:rPr lang="en-US" sz="3400" b="1" i="1" dirty="0" smtClean="0">
                <a:solidFill>
                  <a:schemeClr val="accent1"/>
                </a:solidFill>
              </a:rPr>
              <a:t>It is apparent that we derive two information about the dip:</a:t>
            </a:r>
          </a:p>
          <a:p>
            <a:pPr>
              <a:buNone/>
            </a:pPr>
            <a:r>
              <a:rPr lang="en-US" sz="3400" b="1" i="1" dirty="0" smtClean="0"/>
              <a:t>1). The direction of maximum slope down a bedding plane.</a:t>
            </a:r>
          </a:p>
          <a:p>
            <a:pPr>
              <a:buNone/>
            </a:pPr>
            <a:r>
              <a:rPr lang="en-US" sz="3400" b="1" i="1" dirty="0" smtClean="0"/>
              <a:t>2). The angle between the maximum slope and the horizontal plane.</a:t>
            </a:r>
          </a:p>
          <a:p>
            <a:pPr>
              <a:buFont typeface="Wingdings" pitchFamily="2" charset="2"/>
              <a:buChar char="Ø"/>
            </a:pPr>
            <a:r>
              <a:rPr lang="en-US" sz="3400" b="1" i="1" dirty="0" smtClean="0">
                <a:solidFill>
                  <a:schemeClr val="accent1"/>
                </a:solidFill>
              </a:rPr>
              <a:t>The angle of dip is measured with an instrument called clinometers.</a:t>
            </a:r>
          </a:p>
          <a:p>
            <a:pPr>
              <a:buFont typeface="Wingdings" pitchFamily="2" charset="2"/>
              <a:buChar char="Ø"/>
            </a:pPr>
            <a:r>
              <a:rPr lang="en-US" sz="3400" b="1" i="1" dirty="0" smtClean="0">
                <a:solidFill>
                  <a:schemeClr val="accent1"/>
                </a:solidFill>
              </a:rPr>
              <a:t>The strike of an inclined bed is the direction of any horizontal line along a bedding plane. The direction of dip is always at right angle to the strike.</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Dip and Strike</a:t>
            </a:r>
            <a:endParaRPr lang="en-US" b="1" dirty="0"/>
          </a:p>
        </p:txBody>
      </p:sp>
      <p:pic>
        <p:nvPicPr>
          <p:cNvPr id="2050" name="Picture 2" descr="C:\Users\Tech\Downloads\IMG_20190925_102753.jpg"/>
          <p:cNvPicPr>
            <a:picLocks noGrp="1" noChangeAspect="1" noChangeArrowheads="1"/>
          </p:cNvPicPr>
          <p:nvPr>
            <p:ph idx="1"/>
          </p:nvPr>
        </p:nvPicPr>
        <p:blipFill>
          <a:blip r:embed="rId2" cstate="print"/>
          <a:srcRect/>
          <a:stretch>
            <a:fillRect/>
          </a:stretch>
        </p:blipFill>
        <p:spPr bwMode="auto">
          <a:xfrm>
            <a:off x="304800" y="1143000"/>
            <a:ext cx="8610600" cy="5562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Types of folds</a:t>
            </a:r>
            <a:endParaRPr lang="en-US" b="1" dirty="0"/>
          </a:p>
        </p:txBody>
      </p:sp>
      <p:graphicFrame>
        <p:nvGraphicFramePr>
          <p:cNvPr id="4" name="Content Placeholder 3"/>
          <p:cNvGraphicFramePr>
            <a:graphicFrameLocks noGrp="1"/>
          </p:cNvGraphicFramePr>
          <p:nvPr>
            <p:ph idx="1"/>
          </p:nvPr>
        </p:nvGraphicFramePr>
        <p:xfrm>
          <a:off x="457200" y="12192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Types of folds Diagrammatic view</a:t>
            </a:r>
            <a:endParaRPr lang="en-US" b="1" dirty="0"/>
          </a:p>
        </p:txBody>
      </p:sp>
      <p:pic>
        <p:nvPicPr>
          <p:cNvPr id="5122" name="Picture 2" descr="C:\Users\Tech\Downloads\IMG_20190925_104340.jpg"/>
          <p:cNvPicPr>
            <a:picLocks noGrp="1" noChangeAspect="1" noChangeArrowheads="1"/>
          </p:cNvPicPr>
          <p:nvPr>
            <p:ph idx="1"/>
          </p:nvPr>
        </p:nvPicPr>
        <p:blipFill>
          <a:blip r:embed="rId2" cstate="print"/>
          <a:srcRect/>
          <a:stretch>
            <a:fillRect/>
          </a:stretch>
        </p:blipFill>
        <p:spPr bwMode="auto">
          <a:xfrm>
            <a:off x="228600" y="1371600"/>
            <a:ext cx="8610600" cy="5105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5562601"/>
          </a:xfrm>
        </p:spPr>
        <p:txBody>
          <a:bodyPr/>
          <a:lstStyle/>
          <a:p>
            <a:pPr>
              <a:buFont typeface="Wingdings" pitchFamily="2" charset="2"/>
              <a:buChar char="Ø"/>
            </a:pPr>
            <a:r>
              <a:rPr lang="en-US" b="1" i="1" dirty="0" smtClean="0">
                <a:solidFill>
                  <a:schemeClr val="accent1"/>
                </a:solidFill>
              </a:rPr>
              <a:t>The nature of folds depends on several factors like, the nature of rocks, the nature and intensity of compressive forces, duration of the operation of compressive forces etc.</a:t>
            </a:r>
          </a:p>
          <a:p>
            <a:pPr>
              <a:buFont typeface="Wingdings" pitchFamily="2" charset="2"/>
              <a:buChar char="Ø"/>
            </a:pPr>
            <a:r>
              <a:rPr lang="en-US" b="1" i="1" dirty="0" smtClean="0">
                <a:solidFill>
                  <a:schemeClr val="accent1"/>
                </a:solidFill>
              </a:rPr>
              <a:t>The elasticity of rocks largely affects the nature and the magnitude of folding process.</a:t>
            </a:r>
          </a:p>
          <a:p>
            <a:pPr>
              <a:buFont typeface="Wingdings" pitchFamily="2" charset="2"/>
              <a:buChar char="Ø"/>
            </a:pPr>
            <a:r>
              <a:rPr lang="en-US" b="1" i="1" dirty="0" smtClean="0">
                <a:solidFill>
                  <a:schemeClr val="accent1"/>
                </a:solidFill>
              </a:rPr>
              <a:t>The softer and more elastic rocks are subjected to intense folding while rigid and less elastic rocks are only moderately folded.</a:t>
            </a:r>
            <a:endParaRPr lang="en-US" b="1" i="1"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Fold</a:t>
            </a:r>
            <a:endParaRPr lang="en-US" b="1" dirty="0"/>
          </a:p>
        </p:txBody>
      </p:sp>
      <p:sp>
        <p:nvSpPr>
          <p:cNvPr id="3" name="Content Placeholder 2"/>
          <p:cNvSpPr>
            <a:spLocks noGrp="1"/>
          </p:cNvSpPr>
          <p:nvPr>
            <p:ph idx="1"/>
          </p:nvPr>
        </p:nvSpPr>
        <p:spPr>
          <a:xfrm>
            <a:off x="457200" y="1295400"/>
            <a:ext cx="8229600" cy="4830763"/>
          </a:xfrm>
        </p:spPr>
        <p:txBody>
          <a:bodyPr/>
          <a:lstStyle/>
          <a:p>
            <a:r>
              <a:rPr lang="en-US" dirty="0" smtClean="0"/>
              <a:t>Symmetrical Fold are simple folds, the limbs of which incline </a:t>
            </a:r>
            <a:r>
              <a:rPr lang="en-US" dirty="0" err="1" smtClean="0"/>
              <a:t>uniformily</a:t>
            </a:r>
            <a:r>
              <a:rPr lang="en-US"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FORCES</a:t>
            </a:r>
            <a:endParaRPr lang="en-US" b="1" dirty="0"/>
          </a:p>
        </p:txBody>
      </p:sp>
      <p:pic>
        <p:nvPicPr>
          <p:cNvPr id="1026" name="Picture 2" descr="C:\Users\Tech\Downloads\IMG_20190922_144111.jpg"/>
          <p:cNvPicPr>
            <a:picLocks noGrp="1" noChangeAspect="1" noChangeArrowheads="1"/>
          </p:cNvPicPr>
          <p:nvPr>
            <p:ph idx="1"/>
          </p:nvPr>
        </p:nvPicPr>
        <p:blipFill>
          <a:blip r:embed="rId2" cstate="print"/>
          <a:srcRect/>
          <a:stretch>
            <a:fillRect/>
          </a:stretch>
        </p:blipFill>
        <p:spPr bwMode="auto">
          <a:xfrm>
            <a:off x="381000" y="914400"/>
            <a:ext cx="8305800" cy="5486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Endogenetic Forces</a:t>
            </a:r>
            <a:endParaRPr lang="en-US" b="1" dirty="0"/>
          </a:p>
        </p:txBody>
      </p:sp>
      <p:sp>
        <p:nvSpPr>
          <p:cNvPr id="3" name="Content Placeholder 2"/>
          <p:cNvSpPr>
            <a:spLocks noGrp="1"/>
          </p:cNvSpPr>
          <p:nvPr>
            <p:ph idx="1"/>
          </p:nvPr>
        </p:nvSpPr>
        <p:spPr>
          <a:xfrm>
            <a:off x="228600" y="1143000"/>
            <a:ext cx="8686800" cy="5410200"/>
          </a:xfrm>
        </p:spPr>
        <p:txBody>
          <a:bodyPr>
            <a:normAutofit/>
          </a:bodyPr>
          <a:lstStyle/>
          <a:p>
            <a:pPr>
              <a:buFont typeface="Wingdings" pitchFamily="2" charset="2"/>
              <a:buChar char="Ø"/>
            </a:pPr>
            <a:r>
              <a:rPr lang="en-US" sz="2400" b="1" i="1" dirty="0" smtClean="0">
                <a:solidFill>
                  <a:schemeClr val="tx2"/>
                </a:solidFill>
              </a:rPr>
              <a:t>The forces coming from within the earth are as endogenetic forces which cause two types of movements in the earth (1). Horizontal movements (2). Vertical movements. </a:t>
            </a:r>
          </a:p>
          <a:p>
            <a:pPr>
              <a:buFont typeface="Wingdings" pitchFamily="2" charset="2"/>
              <a:buChar char="Ø"/>
            </a:pPr>
            <a:r>
              <a:rPr lang="en-US" sz="2400" b="1" i="1" dirty="0" smtClean="0">
                <a:solidFill>
                  <a:schemeClr val="tx2"/>
                </a:solidFill>
              </a:rPr>
              <a:t>These movements motored by the endogenetic forces introduce various types of vertical irregularities which give birth to numerous varieties of relief features on the earth’s surface (mountains, plateau, plains, lakes, faults, folds etc.).</a:t>
            </a:r>
          </a:p>
          <a:p>
            <a:pPr>
              <a:buFont typeface="Wingdings" pitchFamily="2" charset="2"/>
              <a:buChar char="Ø"/>
            </a:pPr>
            <a:r>
              <a:rPr lang="en-US" sz="2400" b="1" i="1" dirty="0" smtClean="0">
                <a:solidFill>
                  <a:schemeClr val="tx2"/>
                </a:solidFill>
              </a:rPr>
              <a:t>Volcanic eruption and seismic events are also the expressions of endogenetic forces. Such movements are called sudden movements.</a:t>
            </a:r>
          </a:p>
          <a:p>
            <a:pPr>
              <a:buFont typeface="Wingdings" pitchFamily="2" charset="2"/>
              <a:buChar char="Ø"/>
            </a:pPr>
            <a:r>
              <a:rPr lang="en-US" sz="2400" b="1" i="1" dirty="0" smtClean="0">
                <a:solidFill>
                  <a:schemeClr val="accent6">
                    <a:lumMod val="75000"/>
                  </a:schemeClr>
                </a:solidFill>
              </a:rPr>
              <a:t>The </a:t>
            </a:r>
            <a:r>
              <a:rPr lang="en-US" sz="2400" b="1" i="1" dirty="0" smtClean="0"/>
              <a:t>enogenetic forces and movements </a:t>
            </a:r>
            <a:r>
              <a:rPr lang="en-US" sz="2400" b="1" i="1" dirty="0" smtClean="0">
                <a:solidFill>
                  <a:schemeClr val="accent6">
                    <a:lumMod val="75000"/>
                  </a:schemeClr>
                </a:solidFill>
              </a:rPr>
              <a:t>are </a:t>
            </a:r>
            <a:r>
              <a:rPr lang="en-US" sz="2400" b="1" i="1" dirty="0" smtClean="0"/>
              <a:t>divided</a:t>
            </a:r>
            <a:r>
              <a:rPr lang="en-US" sz="2400" b="1" i="1" dirty="0" smtClean="0">
                <a:solidFill>
                  <a:schemeClr val="accent6">
                    <a:lumMod val="75000"/>
                  </a:schemeClr>
                </a:solidFill>
              </a:rPr>
              <a:t> on the basis of intensity, into </a:t>
            </a:r>
            <a:r>
              <a:rPr lang="en-US" sz="2400" b="1" i="1" dirty="0" smtClean="0"/>
              <a:t>two major </a:t>
            </a:r>
            <a:r>
              <a:rPr lang="en-US" sz="2400" b="1" i="1" dirty="0" smtClean="0">
                <a:solidFill>
                  <a:schemeClr val="accent6">
                    <a:lumMod val="75000"/>
                  </a:schemeClr>
                </a:solidFill>
              </a:rPr>
              <a:t>categories.</a:t>
            </a:r>
            <a:endParaRPr lang="en-US" sz="2400" b="1" i="1" dirty="0">
              <a:solidFill>
                <a:schemeClr val="accent6">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Sudden forces and movement</a:t>
            </a:r>
            <a:endParaRPr lang="en-US" b="1" dirty="0"/>
          </a:p>
        </p:txBody>
      </p:sp>
      <p:sp>
        <p:nvSpPr>
          <p:cNvPr id="3" name="Content Placeholder 2"/>
          <p:cNvSpPr>
            <a:spLocks noGrp="1"/>
          </p:cNvSpPr>
          <p:nvPr>
            <p:ph idx="1"/>
          </p:nvPr>
        </p:nvSpPr>
        <p:spPr>
          <a:xfrm>
            <a:off x="457200" y="990600"/>
            <a:ext cx="8229600" cy="5562600"/>
          </a:xfrm>
        </p:spPr>
        <p:txBody>
          <a:bodyPr>
            <a:normAutofit/>
          </a:bodyPr>
          <a:lstStyle/>
          <a:p>
            <a:pPr>
              <a:buFont typeface="Wingdings" pitchFamily="2" charset="2"/>
              <a:buChar char="Ø"/>
            </a:pPr>
            <a:r>
              <a:rPr lang="en-US" sz="2400" b="1" i="1" dirty="0" smtClean="0">
                <a:solidFill>
                  <a:schemeClr val="tx2"/>
                </a:solidFill>
              </a:rPr>
              <a:t>Sudden movement, caused by sudden endogenetic forces coming from deep within the earth, cause such sudden and rapid events that cause massive destruction at and below the earth’s surface. </a:t>
            </a:r>
          </a:p>
          <a:p>
            <a:pPr>
              <a:buFont typeface="Wingdings" pitchFamily="2" charset="2"/>
              <a:buChar char="Ø"/>
            </a:pPr>
            <a:r>
              <a:rPr lang="en-US" sz="2400" b="1" i="1" dirty="0" smtClean="0">
                <a:solidFill>
                  <a:schemeClr val="tx2"/>
                </a:solidFill>
              </a:rPr>
              <a:t>Such events, like volcanic eruption and earthquake, are called ‘extreme events’ and become disastrous when they occur in densely populated areas.</a:t>
            </a:r>
          </a:p>
          <a:p>
            <a:pPr>
              <a:buFont typeface="Wingdings" pitchFamily="2" charset="2"/>
              <a:buChar char="Ø"/>
            </a:pPr>
            <a:r>
              <a:rPr lang="en-US" sz="2400" b="1" i="1" dirty="0" smtClean="0">
                <a:solidFill>
                  <a:schemeClr val="tx2"/>
                </a:solidFill>
              </a:rPr>
              <a:t>These forces work very quickly and their results are seen within minutes. It is important to note that these forces are the result of long period preparation deep within the earth.</a:t>
            </a:r>
          </a:p>
          <a:p>
            <a:pPr>
              <a:buFont typeface="Wingdings" pitchFamily="2" charset="2"/>
              <a:buChar char="Ø"/>
            </a:pPr>
            <a:r>
              <a:rPr lang="en-US" sz="2400" b="1" i="1" dirty="0" smtClean="0">
                <a:solidFill>
                  <a:schemeClr val="tx2"/>
                </a:solidFill>
              </a:rPr>
              <a:t>Geologically, these sudden forces are termed as ‘constructive forces’ because these creates certain relief features on the earth’s surface.</a:t>
            </a:r>
            <a:endParaRPr lang="en-US" sz="2400" b="1" i="1"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Diastrophic forces and movements</a:t>
            </a:r>
            <a:endParaRPr lang="en-US" b="1" dirty="0"/>
          </a:p>
        </p:txBody>
      </p:sp>
      <p:sp>
        <p:nvSpPr>
          <p:cNvPr id="3" name="Content Placeholder 2"/>
          <p:cNvSpPr>
            <a:spLocks noGrp="1"/>
          </p:cNvSpPr>
          <p:nvPr>
            <p:ph idx="1"/>
          </p:nvPr>
        </p:nvSpPr>
        <p:spPr>
          <a:xfrm>
            <a:off x="457200" y="1219200"/>
            <a:ext cx="8229600" cy="5334000"/>
          </a:xfrm>
        </p:spPr>
        <p:txBody>
          <a:bodyPr>
            <a:normAutofit lnSpcReduction="10000"/>
          </a:bodyPr>
          <a:lstStyle/>
          <a:p>
            <a:pPr>
              <a:buFont typeface="Wingdings" pitchFamily="2" charset="2"/>
              <a:buChar char="Ø"/>
            </a:pPr>
            <a:r>
              <a:rPr lang="en-US" b="1" i="1" dirty="0" smtClean="0">
                <a:solidFill>
                  <a:schemeClr val="tx2"/>
                </a:solidFill>
              </a:rPr>
              <a:t>Diastrophic forces include both vertical and horizontal movements which are caused due to forces deep within the earth.</a:t>
            </a:r>
          </a:p>
          <a:p>
            <a:pPr>
              <a:buFont typeface="Wingdings" pitchFamily="2" charset="2"/>
              <a:buChar char="Ø"/>
            </a:pPr>
            <a:r>
              <a:rPr lang="en-US" b="1" i="1" dirty="0" smtClean="0">
                <a:solidFill>
                  <a:schemeClr val="tx2"/>
                </a:solidFill>
              </a:rPr>
              <a:t>These diastrophic forces operate very slowly and their effects become discernible after thousands and millions of years.</a:t>
            </a:r>
          </a:p>
          <a:p>
            <a:pPr>
              <a:buFont typeface="Wingdings" pitchFamily="2" charset="2"/>
              <a:buChar char="Ø"/>
            </a:pPr>
            <a:r>
              <a:rPr lang="en-US" b="1" i="1" dirty="0" smtClean="0">
                <a:solidFill>
                  <a:schemeClr val="tx2"/>
                </a:solidFill>
              </a:rPr>
              <a:t>These diastrophic forces and movements are further subdivided into two groups:</a:t>
            </a:r>
          </a:p>
          <a:p>
            <a:pPr>
              <a:buNone/>
            </a:pPr>
            <a:r>
              <a:rPr lang="en-US" b="1" i="1" dirty="0" smtClean="0">
                <a:solidFill>
                  <a:schemeClr val="accent2">
                    <a:lumMod val="50000"/>
                  </a:schemeClr>
                </a:solidFill>
              </a:rPr>
              <a:t>               (1). Epeirogenetic movements. </a:t>
            </a:r>
          </a:p>
          <a:p>
            <a:pPr>
              <a:buNone/>
            </a:pPr>
            <a:r>
              <a:rPr lang="en-US" b="1" i="1" dirty="0" smtClean="0">
                <a:solidFill>
                  <a:schemeClr val="accent2">
                    <a:lumMod val="50000"/>
                  </a:schemeClr>
                </a:solidFill>
              </a:rPr>
              <a:t>              (2). Orogenetic movements</a:t>
            </a:r>
            <a:endParaRPr lang="en-US" b="1" i="1" dirty="0">
              <a:solidFill>
                <a:schemeClr val="accent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Epeirogenetic movements</a:t>
            </a:r>
            <a:endParaRPr lang="en-US" b="1" dirty="0"/>
          </a:p>
        </p:txBody>
      </p:sp>
      <p:sp>
        <p:nvSpPr>
          <p:cNvPr id="3" name="Content Placeholder 2"/>
          <p:cNvSpPr>
            <a:spLocks noGrp="1"/>
          </p:cNvSpPr>
          <p:nvPr>
            <p:ph idx="1"/>
          </p:nvPr>
        </p:nvSpPr>
        <p:spPr>
          <a:xfrm>
            <a:off x="304800" y="990600"/>
            <a:ext cx="8610600" cy="5562600"/>
          </a:xfrm>
        </p:spPr>
        <p:txBody>
          <a:bodyPr>
            <a:normAutofit fontScale="77500" lnSpcReduction="20000"/>
          </a:bodyPr>
          <a:lstStyle/>
          <a:p>
            <a:pPr>
              <a:buFont typeface="Wingdings" pitchFamily="2" charset="2"/>
              <a:buChar char="Ø"/>
            </a:pPr>
            <a:r>
              <a:rPr lang="en-US" dirty="0" smtClean="0"/>
              <a:t> </a:t>
            </a:r>
            <a:r>
              <a:rPr lang="en-US" sz="3400" b="1" i="1" dirty="0" smtClean="0">
                <a:solidFill>
                  <a:schemeClr val="accent1"/>
                </a:solidFill>
              </a:rPr>
              <a:t>The eperiogentic word consists of two words, </a:t>
            </a:r>
            <a:r>
              <a:rPr lang="en-US" sz="3400" b="1" i="1" dirty="0" smtClean="0"/>
              <a:t>‘</a:t>
            </a:r>
            <a:r>
              <a:rPr lang="en-US" sz="3400" b="1" i="1" dirty="0" err="1" smtClean="0"/>
              <a:t>epiros</a:t>
            </a:r>
            <a:r>
              <a:rPr lang="en-US" sz="3400" b="1" i="1" dirty="0" smtClean="0"/>
              <a:t>’ </a:t>
            </a:r>
            <a:r>
              <a:rPr lang="en-US" sz="3400" b="1" i="1" dirty="0" smtClean="0">
                <a:solidFill>
                  <a:schemeClr val="accent6">
                    <a:lumMod val="75000"/>
                  </a:schemeClr>
                </a:solidFill>
              </a:rPr>
              <a:t>(meaning thereby continent) </a:t>
            </a:r>
            <a:r>
              <a:rPr lang="en-US" sz="3400" b="1" i="1" dirty="0" smtClean="0">
                <a:solidFill>
                  <a:schemeClr val="accent1"/>
                </a:solidFill>
              </a:rPr>
              <a:t>and </a:t>
            </a:r>
            <a:r>
              <a:rPr lang="en-US" sz="3400" b="1" i="1" dirty="0" smtClean="0"/>
              <a:t>‘Genesis’</a:t>
            </a:r>
            <a:r>
              <a:rPr lang="en-US" sz="3400" b="1" i="1" dirty="0" smtClean="0">
                <a:solidFill>
                  <a:schemeClr val="accent1"/>
                </a:solidFill>
              </a:rPr>
              <a:t> </a:t>
            </a:r>
            <a:r>
              <a:rPr lang="en-US" sz="3400" b="1" i="1" dirty="0" smtClean="0">
                <a:solidFill>
                  <a:schemeClr val="accent6">
                    <a:lumMod val="75000"/>
                  </a:schemeClr>
                </a:solidFill>
              </a:rPr>
              <a:t>(meaning thereby origin).</a:t>
            </a:r>
          </a:p>
          <a:p>
            <a:pPr>
              <a:buFont typeface="Wingdings" pitchFamily="2" charset="2"/>
              <a:buChar char="Ø"/>
            </a:pPr>
            <a:r>
              <a:rPr lang="en-US" sz="3400" b="1" i="1" dirty="0" smtClean="0">
                <a:solidFill>
                  <a:schemeClr val="accent1"/>
                </a:solidFill>
              </a:rPr>
              <a:t>Epeirogenetic movements cause upliftment and subsidence of continental masses through upward and downward movements respectively. Both the movements are, in fact, vertical movements.</a:t>
            </a:r>
          </a:p>
          <a:p>
            <a:pPr>
              <a:buFont typeface="Wingdings" pitchFamily="2" charset="2"/>
              <a:buChar char="Ø"/>
            </a:pPr>
            <a:r>
              <a:rPr lang="en-US" sz="3400" b="1" i="1" dirty="0" smtClean="0">
                <a:solidFill>
                  <a:schemeClr val="accent1"/>
                </a:solidFill>
              </a:rPr>
              <a:t>These forces affect larger parts of the continents.</a:t>
            </a:r>
          </a:p>
          <a:p>
            <a:pPr>
              <a:buNone/>
            </a:pPr>
            <a:r>
              <a:rPr lang="en-US" sz="3400" b="1" i="1" dirty="0" smtClean="0">
                <a:solidFill>
                  <a:schemeClr val="accent3"/>
                </a:solidFill>
              </a:rPr>
              <a:t>These forces are further divided in to two types:</a:t>
            </a:r>
          </a:p>
          <a:p>
            <a:pPr>
              <a:buNone/>
            </a:pPr>
            <a:r>
              <a:rPr lang="en-US" sz="3400" b="1" i="1" dirty="0" smtClean="0"/>
              <a:t>1). Upward movements.</a:t>
            </a:r>
          </a:p>
          <a:p>
            <a:pPr>
              <a:buNone/>
            </a:pPr>
            <a:r>
              <a:rPr lang="en-US" sz="3400" b="1" i="1" dirty="0" smtClean="0"/>
              <a:t>2). Downward movements.</a:t>
            </a:r>
          </a:p>
          <a:p>
            <a:pPr>
              <a:buFont typeface="Wingdings" pitchFamily="2" charset="2"/>
              <a:buChar char="Ø"/>
            </a:pPr>
            <a:r>
              <a:rPr lang="en-US" sz="3400" b="1" i="1" dirty="0" smtClean="0">
                <a:solidFill>
                  <a:srgbClr val="FF0000"/>
                </a:solidFill>
              </a:rPr>
              <a:t>Upward movement causes upliftment of continental masses in two ways: </a:t>
            </a:r>
            <a:r>
              <a:rPr lang="en-US" sz="3400" b="1" i="1" dirty="0" smtClean="0"/>
              <a:t>1). Uplift of whole continent,</a:t>
            </a:r>
          </a:p>
          <a:p>
            <a:pPr>
              <a:buNone/>
            </a:pPr>
            <a:r>
              <a:rPr lang="en-US" sz="3400" b="1" i="1" dirty="0" smtClean="0"/>
              <a:t>                             2). Upliftment of coastal land. </a:t>
            </a:r>
          </a:p>
          <a:p>
            <a:pPr>
              <a:buNone/>
            </a:pPr>
            <a:r>
              <a:rPr lang="en-US" sz="3400" b="1" i="1" dirty="0" smtClean="0"/>
              <a:t>                   </a:t>
            </a:r>
            <a:r>
              <a:rPr lang="en-US" sz="3400" b="1" i="1" dirty="0" smtClean="0">
                <a:solidFill>
                  <a:srgbClr val="FF0000"/>
                </a:solidFill>
              </a:rPr>
              <a:t>Such movements also called </a:t>
            </a:r>
            <a:r>
              <a:rPr lang="en-US" sz="3400" b="1" i="1" dirty="0" smtClean="0"/>
              <a:t>Emergence.</a:t>
            </a:r>
            <a:endParaRPr lang="en-US" sz="3400"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Downward movement</a:t>
            </a:r>
            <a:endParaRPr lang="en-US" b="1" dirty="0"/>
          </a:p>
        </p:txBody>
      </p:sp>
      <p:sp>
        <p:nvSpPr>
          <p:cNvPr id="3" name="Content Placeholder 2"/>
          <p:cNvSpPr>
            <a:spLocks noGrp="1"/>
          </p:cNvSpPr>
          <p:nvPr>
            <p:ph idx="1"/>
          </p:nvPr>
        </p:nvSpPr>
        <p:spPr>
          <a:xfrm>
            <a:off x="457200" y="1295400"/>
            <a:ext cx="8229600" cy="4830763"/>
          </a:xfrm>
        </p:spPr>
        <p:txBody>
          <a:bodyPr/>
          <a:lstStyle/>
          <a:p>
            <a:pPr>
              <a:buFont typeface="Wingdings" pitchFamily="2" charset="2"/>
              <a:buChar char="Ø"/>
            </a:pPr>
            <a:r>
              <a:rPr lang="en-US" b="1" i="1" dirty="0" smtClean="0">
                <a:solidFill>
                  <a:schemeClr val="accent1"/>
                </a:solidFill>
              </a:rPr>
              <a:t>Downward movement cause subsidence of continental masses in two ways:</a:t>
            </a:r>
          </a:p>
          <a:p>
            <a:pPr>
              <a:buNone/>
            </a:pPr>
            <a:r>
              <a:rPr lang="en-US" b="1" i="1" dirty="0" smtClean="0"/>
              <a:t>     1). Subsidence of land area,</a:t>
            </a:r>
          </a:p>
          <a:p>
            <a:pPr>
              <a:buNone/>
            </a:pPr>
            <a:r>
              <a:rPr lang="en-US" b="1" i="1" dirty="0" smtClean="0"/>
              <a:t>     2. The land area near the sea coast is moved downward or is subsided below the sea level.</a:t>
            </a:r>
          </a:p>
          <a:p>
            <a:pPr>
              <a:buFont typeface="Wingdings" pitchFamily="2" charset="2"/>
              <a:buChar char="Ø"/>
            </a:pPr>
            <a:r>
              <a:rPr lang="en-US" b="1" i="1" dirty="0" smtClean="0"/>
              <a:t>    </a:t>
            </a:r>
            <a:r>
              <a:rPr lang="en-US" b="1" i="1" dirty="0" smtClean="0">
                <a:solidFill>
                  <a:srgbClr val="FF0000"/>
                </a:solidFill>
              </a:rPr>
              <a:t>Such type of downward movements is called as </a:t>
            </a:r>
            <a:r>
              <a:rPr lang="en-US" b="1" i="1" dirty="0" smtClean="0"/>
              <a:t>submergence.</a:t>
            </a:r>
            <a:endParaRPr lang="en-US"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Orogenetic movement</a:t>
            </a:r>
            <a:endParaRPr lang="en-US" b="1" dirty="0"/>
          </a:p>
        </p:txBody>
      </p:sp>
      <p:sp>
        <p:nvSpPr>
          <p:cNvPr id="3" name="Content Placeholder 2"/>
          <p:cNvSpPr>
            <a:spLocks noGrp="1"/>
          </p:cNvSpPr>
          <p:nvPr>
            <p:ph idx="1"/>
          </p:nvPr>
        </p:nvSpPr>
        <p:spPr>
          <a:xfrm>
            <a:off x="304800" y="914400"/>
            <a:ext cx="8610600" cy="5791200"/>
          </a:xfrm>
        </p:spPr>
        <p:txBody>
          <a:bodyPr>
            <a:normAutofit fontScale="25000" lnSpcReduction="20000"/>
          </a:bodyPr>
          <a:lstStyle/>
          <a:p>
            <a:pPr>
              <a:buFont typeface="Wingdings" pitchFamily="2" charset="2"/>
              <a:buChar char="Ø"/>
            </a:pPr>
            <a:r>
              <a:rPr lang="en-US" dirty="0" smtClean="0"/>
              <a:t> </a:t>
            </a:r>
            <a:r>
              <a:rPr lang="en-US" sz="9600" b="1" i="1" dirty="0" smtClean="0">
                <a:solidFill>
                  <a:schemeClr val="accent1"/>
                </a:solidFill>
              </a:rPr>
              <a:t>The word </a:t>
            </a:r>
            <a:r>
              <a:rPr lang="en-US" sz="9600" b="1" i="1" dirty="0" err="1" smtClean="0">
                <a:solidFill>
                  <a:srgbClr val="FF0000"/>
                </a:solidFill>
              </a:rPr>
              <a:t>orogenetic</a:t>
            </a:r>
            <a:r>
              <a:rPr lang="en-US" sz="9600" b="1" i="1" dirty="0" smtClean="0">
                <a:solidFill>
                  <a:schemeClr val="accent1"/>
                </a:solidFill>
              </a:rPr>
              <a:t> has been derived from </a:t>
            </a:r>
            <a:r>
              <a:rPr lang="en-US" sz="9600" b="1" i="1" dirty="0" smtClean="0">
                <a:solidFill>
                  <a:srgbClr val="FF0000"/>
                </a:solidFill>
              </a:rPr>
              <a:t>two Greek words, </a:t>
            </a:r>
            <a:r>
              <a:rPr lang="en-US" sz="9600" b="1" i="1" dirty="0" smtClean="0"/>
              <a:t>‘</a:t>
            </a:r>
            <a:r>
              <a:rPr lang="en-US" sz="9600" b="1" i="1" dirty="0" err="1" smtClean="0"/>
              <a:t>Oros</a:t>
            </a:r>
            <a:r>
              <a:rPr lang="en-US" sz="9600" b="1" i="1" dirty="0" smtClean="0"/>
              <a:t>’ </a:t>
            </a:r>
            <a:r>
              <a:rPr lang="en-US" sz="9600" b="1" i="1" dirty="0" smtClean="0">
                <a:solidFill>
                  <a:schemeClr val="accent1"/>
                </a:solidFill>
              </a:rPr>
              <a:t>(meaning there </a:t>
            </a:r>
            <a:r>
              <a:rPr lang="en-US" sz="9600" b="1" i="1" dirty="0" smtClean="0"/>
              <a:t>by mountain</a:t>
            </a:r>
            <a:r>
              <a:rPr lang="en-US" sz="9600" b="1" i="1" dirty="0" smtClean="0">
                <a:solidFill>
                  <a:schemeClr val="accent1"/>
                </a:solidFill>
              </a:rPr>
              <a:t>) and </a:t>
            </a:r>
            <a:r>
              <a:rPr lang="en-US" sz="9600" b="1" i="1" dirty="0" smtClean="0"/>
              <a:t>‘Genesis’ </a:t>
            </a:r>
            <a:r>
              <a:rPr lang="en-US" sz="9600" b="1" i="1" dirty="0" smtClean="0">
                <a:solidFill>
                  <a:schemeClr val="accent1"/>
                </a:solidFill>
              </a:rPr>
              <a:t>(meaning thereby </a:t>
            </a:r>
            <a:r>
              <a:rPr lang="en-US" sz="9600" b="1" i="1" dirty="0" smtClean="0"/>
              <a:t>origin</a:t>
            </a:r>
            <a:r>
              <a:rPr lang="en-US" sz="9600" b="1" i="1" dirty="0" smtClean="0">
                <a:solidFill>
                  <a:schemeClr val="accent1"/>
                </a:solidFill>
              </a:rPr>
              <a:t>). </a:t>
            </a:r>
          </a:p>
          <a:p>
            <a:pPr>
              <a:buFont typeface="Wingdings" pitchFamily="2" charset="2"/>
              <a:buChar char="Ø"/>
            </a:pPr>
            <a:r>
              <a:rPr lang="en-US" sz="9600" b="1" i="1" dirty="0" smtClean="0">
                <a:solidFill>
                  <a:schemeClr val="accent1"/>
                </a:solidFill>
              </a:rPr>
              <a:t>Orogenetic movement is caused due to </a:t>
            </a:r>
            <a:r>
              <a:rPr lang="en-US" sz="9600" b="1" i="1" dirty="0" smtClean="0"/>
              <a:t>endogenetic</a:t>
            </a:r>
            <a:r>
              <a:rPr lang="en-US" sz="9600" b="1" i="1" dirty="0" smtClean="0">
                <a:solidFill>
                  <a:schemeClr val="accent1"/>
                </a:solidFill>
              </a:rPr>
              <a:t> forces working in </a:t>
            </a:r>
            <a:r>
              <a:rPr lang="en-US" sz="9600" b="1" i="1" dirty="0" smtClean="0"/>
              <a:t>horizontal </a:t>
            </a:r>
            <a:r>
              <a:rPr lang="en-US" sz="9600" b="1" i="1" dirty="0" smtClean="0">
                <a:solidFill>
                  <a:srgbClr val="FF0000"/>
                </a:solidFill>
              </a:rPr>
              <a:t>(tangential forces) </a:t>
            </a:r>
            <a:r>
              <a:rPr lang="en-US" sz="9600" b="1" i="1" dirty="0" smtClean="0">
                <a:solidFill>
                  <a:schemeClr val="accent1"/>
                </a:solidFill>
              </a:rPr>
              <a:t>manner.</a:t>
            </a:r>
          </a:p>
          <a:p>
            <a:pPr>
              <a:buFont typeface="Wingdings" pitchFamily="2" charset="2"/>
              <a:buChar char="Ø"/>
            </a:pPr>
            <a:r>
              <a:rPr lang="en-US" sz="9600" b="1" i="1" dirty="0" smtClean="0">
                <a:solidFill>
                  <a:schemeClr val="accent3">
                    <a:lumMod val="75000"/>
                  </a:schemeClr>
                </a:solidFill>
              </a:rPr>
              <a:t>Orogenetic or horizontal forces work in two ways:</a:t>
            </a:r>
          </a:p>
          <a:p>
            <a:pPr>
              <a:buNone/>
            </a:pPr>
            <a:r>
              <a:rPr lang="en-US" sz="9600" b="1" i="1" dirty="0" smtClean="0"/>
              <a:t>1). In opposite directions,</a:t>
            </a:r>
          </a:p>
          <a:p>
            <a:pPr>
              <a:buNone/>
            </a:pPr>
            <a:r>
              <a:rPr lang="en-US" sz="9600" b="1" i="1" dirty="0" smtClean="0"/>
              <a:t>2). Towards each other, </a:t>
            </a:r>
          </a:p>
          <a:p>
            <a:pPr>
              <a:buFont typeface="Wingdings" pitchFamily="2" charset="2"/>
              <a:buChar char="Ø"/>
            </a:pPr>
            <a:r>
              <a:rPr lang="en-US" sz="9600" b="1" i="1" dirty="0" smtClean="0">
                <a:solidFill>
                  <a:schemeClr val="accent1"/>
                </a:solidFill>
              </a:rPr>
              <a:t>This is called tensional force when it operates in opposite directions. Such types of force and movement are also called as </a:t>
            </a:r>
            <a:r>
              <a:rPr lang="en-US" sz="9600" b="1" i="1" dirty="0" smtClean="0"/>
              <a:t>divergent force.</a:t>
            </a:r>
          </a:p>
          <a:p>
            <a:pPr>
              <a:buFont typeface="Wingdings" pitchFamily="2" charset="2"/>
              <a:buChar char="Ø"/>
            </a:pPr>
            <a:r>
              <a:rPr lang="en-US" sz="9600" b="1" i="1" dirty="0" smtClean="0">
                <a:solidFill>
                  <a:schemeClr val="accent1"/>
                </a:solidFill>
              </a:rPr>
              <a:t>Thus, tensional forces create </a:t>
            </a:r>
            <a:r>
              <a:rPr lang="en-US" sz="9600" b="1" i="1" dirty="0" smtClean="0"/>
              <a:t>rupture, cracks, fracture </a:t>
            </a:r>
            <a:r>
              <a:rPr lang="en-US" sz="9600" b="1" i="1" dirty="0" smtClean="0">
                <a:solidFill>
                  <a:schemeClr val="accent1"/>
                </a:solidFill>
              </a:rPr>
              <a:t>and f</a:t>
            </a:r>
            <a:r>
              <a:rPr lang="en-US" sz="9600" b="1" i="1" dirty="0" smtClean="0"/>
              <a:t>aults </a:t>
            </a:r>
            <a:r>
              <a:rPr lang="en-US" sz="9600" b="1" i="1" dirty="0" smtClean="0">
                <a:solidFill>
                  <a:schemeClr val="accent1"/>
                </a:solidFill>
              </a:rPr>
              <a:t>in the crustal parts of the earth.</a:t>
            </a:r>
          </a:p>
          <a:p>
            <a:pPr>
              <a:buFont typeface="Wingdings" pitchFamily="2" charset="2"/>
              <a:buChar char="Ø"/>
            </a:pPr>
            <a:r>
              <a:rPr lang="en-US" sz="9600" b="1" i="1" dirty="0" smtClean="0">
                <a:solidFill>
                  <a:schemeClr val="accent1"/>
                </a:solidFill>
              </a:rPr>
              <a:t>The force, when operates face to face, is called compressional force or convergent force.</a:t>
            </a:r>
          </a:p>
          <a:p>
            <a:pPr>
              <a:buFont typeface="Wingdings" pitchFamily="2" charset="2"/>
              <a:buChar char="Ø"/>
            </a:pPr>
            <a:r>
              <a:rPr lang="en-US" sz="9600" b="1" i="1" dirty="0" smtClean="0">
                <a:solidFill>
                  <a:schemeClr val="accent1"/>
                </a:solidFill>
              </a:rPr>
              <a:t>Compressional force causes </a:t>
            </a:r>
            <a:r>
              <a:rPr lang="en-US" sz="9600" b="1" i="1" dirty="0" smtClean="0"/>
              <a:t>crustal bending </a:t>
            </a:r>
            <a:r>
              <a:rPr lang="en-US" sz="9600" b="1" i="1" dirty="0" smtClean="0">
                <a:solidFill>
                  <a:schemeClr val="accent1"/>
                </a:solidFill>
              </a:rPr>
              <a:t>leading to the formation of </a:t>
            </a:r>
            <a:r>
              <a:rPr lang="en-US" sz="9600" b="1" i="1" dirty="0" smtClean="0"/>
              <a:t>folds.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Folds</a:t>
            </a:r>
            <a:endParaRPr lang="en-US" b="1" dirty="0"/>
          </a:p>
        </p:txBody>
      </p:sp>
      <p:sp>
        <p:nvSpPr>
          <p:cNvPr id="3" name="Content Placeholder 2"/>
          <p:cNvSpPr>
            <a:spLocks noGrp="1"/>
          </p:cNvSpPr>
          <p:nvPr>
            <p:ph idx="1"/>
          </p:nvPr>
        </p:nvSpPr>
        <p:spPr>
          <a:xfrm>
            <a:off x="457200" y="838200"/>
            <a:ext cx="8229600" cy="5791200"/>
          </a:xfrm>
        </p:spPr>
        <p:txBody>
          <a:bodyPr>
            <a:noAutofit/>
          </a:bodyPr>
          <a:lstStyle/>
          <a:p>
            <a:pPr>
              <a:buFont typeface="Wingdings" pitchFamily="2" charset="2"/>
              <a:buChar char="Ø"/>
            </a:pPr>
            <a:r>
              <a:rPr lang="en-US" sz="2400" b="1" i="1" dirty="0" smtClean="0">
                <a:solidFill>
                  <a:schemeClr val="accent1"/>
                </a:solidFill>
              </a:rPr>
              <a:t>Wave-like bends are formed in the crustal rocks due to tangential compressive force resulting from horizontal movement caused by the endogenetic force originating deep within the earth. Such bends are called folds wherein some parts are bent up and some parts are bent down.</a:t>
            </a:r>
          </a:p>
          <a:p>
            <a:pPr>
              <a:buFont typeface="Wingdings" pitchFamily="2" charset="2"/>
              <a:buChar char="Ø"/>
            </a:pPr>
            <a:r>
              <a:rPr lang="en-US" sz="2400" b="1" i="1" dirty="0" smtClean="0">
                <a:solidFill>
                  <a:schemeClr val="accent1"/>
                </a:solidFill>
              </a:rPr>
              <a:t>The </a:t>
            </a:r>
            <a:r>
              <a:rPr lang="en-US" sz="2400" b="1" i="1" dirty="0" err="1" smtClean="0">
                <a:solidFill>
                  <a:srgbClr val="FF0000"/>
                </a:solidFill>
              </a:rPr>
              <a:t>upfolded</a:t>
            </a:r>
            <a:r>
              <a:rPr lang="en-US" sz="2400" b="1" i="1" dirty="0" smtClean="0">
                <a:solidFill>
                  <a:schemeClr val="accent1"/>
                </a:solidFill>
              </a:rPr>
              <a:t> rock strata in arch like form are called </a:t>
            </a:r>
            <a:r>
              <a:rPr lang="en-US" sz="2400" b="1" i="1" dirty="0" smtClean="0">
                <a:solidFill>
                  <a:srgbClr val="FF0000"/>
                </a:solidFill>
              </a:rPr>
              <a:t>anticlines </a:t>
            </a:r>
            <a:r>
              <a:rPr lang="en-US" sz="2400" b="1" i="1" dirty="0" smtClean="0">
                <a:solidFill>
                  <a:schemeClr val="accent1"/>
                </a:solidFill>
              </a:rPr>
              <a:t>while the </a:t>
            </a:r>
            <a:r>
              <a:rPr lang="en-US" sz="2400" b="1" i="1" dirty="0" smtClean="0">
                <a:solidFill>
                  <a:srgbClr val="FF0000"/>
                </a:solidFill>
              </a:rPr>
              <a:t>down folded </a:t>
            </a:r>
            <a:r>
              <a:rPr lang="en-US" sz="2400" b="1" i="1" dirty="0" smtClean="0">
                <a:solidFill>
                  <a:schemeClr val="accent1"/>
                </a:solidFill>
              </a:rPr>
              <a:t>structure forming trough-like feature is called </a:t>
            </a:r>
            <a:r>
              <a:rPr lang="en-US" sz="2400" b="1" i="1" dirty="0" smtClean="0">
                <a:solidFill>
                  <a:srgbClr val="FF0000"/>
                </a:solidFill>
              </a:rPr>
              <a:t>syncline.</a:t>
            </a:r>
          </a:p>
          <a:p>
            <a:pPr>
              <a:buFont typeface="Wingdings" pitchFamily="2" charset="2"/>
              <a:buChar char="Ø"/>
            </a:pPr>
            <a:r>
              <a:rPr lang="en-US" sz="2400" b="1" i="1" dirty="0" smtClean="0">
                <a:solidFill>
                  <a:schemeClr val="accent1"/>
                </a:solidFill>
              </a:rPr>
              <a:t>The </a:t>
            </a:r>
            <a:r>
              <a:rPr lang="en-US" sz="2400" b="1" i="1" dirty="0" smtClean="0">
                <a:solidFill>
                  <a:srgbClr val="FF0000"/>
                </a:solidFill>
              </a:rPr>
              <a:t>two sides </a:t>
            </a:r>
            <a:r>
              <a:rPr lang="en-US" sz="2400" b="1" i="1" dirty="0" smtClean="0">
                <a:solidFill>
                  <a:schemeClr val="accent1"/>
                </a:solidFill>
              </a:rPr>
              <a:t>of a </a:t>
            </a:r>
            <a:r>
              <a:rPr lang="en-US" sz="2400" b="1" i="1" dirty="0" smtClean="0">
                <a:solidFill>
                  <a:srgbClr val="FF0000"/>
                </a:solidFill>
              </a:rPr>
              <a:t>fold</a:t>
            </a:r>
            <a:r>
              <a:rPr lang="en-US" sz="2400" b="1" i="1" dirty="0" smtClean="0">
                <a:solidFill>
                  <a:schemeClr val="accent1"/>
                </a:solidFill>
              </a:rPr>
              <a:t> are called </a:t>
            </a:r>
            <a:r>
              <a:rPr lang="en-US" sz="2400" b="1" i="1" dirty="0" smtClean="0">
                <a:solidFill>
                  <a:srgbClr val="FF0000"/>
                </a:solidFill>
              </a:rPr>
              <a:t>limbs</a:t>
            </a:r>
            <a:r>
              <a:rPr lang="en-US" sz="2400" b="1" i="1" dirty="0" smtClean="0">
                <a:solidFill>
                  <a:schemeClr val="accent1"/>
                </a:solidFill>
              </a:rPr>
              <a:t> of the fold. </a:t>
            </a:r>
          </a:p>
          <a:p>
            <a:pPr>
              <a:buFont typeface="Wingdings" pitchFamily="2" charset="2"/>
              <a:buChar char="Ø"/>
            </a:pPr>
            <a:r>
              <a:rPr lang="en-US" sz="2400" b="1" i="1" dirty="0" smtClean="0">
                <a:solidFill>
                  <a:schemeClr val="accent1"/>
                </a:solidFill>
              </a:rPr>
              <a:t>The </a:t>
            </a:r>
            <a:r>
              <a:rPr lang="en-US" sz="2400" b="1" i="1" dirty="0" smtClean="0">
                <a:solidFill>
                  <a:srgbClr val="FF0000"/>
                </a:solidFill>
              </a:rPr>
              <a:t>limb</a:t>
            </a:r>
            <a:r>
              <a:rPr lang="en-US" sz="2400" b="1" i="1" dirty="0" smtClean="0">
                <a:solidFill>
                  <a:schemeClr val="accent1"/>
                </a:solidFill>
              </a:rPr>
              <a:t> which is shared between an </a:t>
            </a:r>
            <a:r>
              <a:rPr lang="en-US" sz="2400" b="1" i="1" dirty="0" smtClean="0">
                <a:solidFill>
                  <a:srgbClr val="FF0000"/>
                </a:solidFill>
              </a:rPr>
              <a:t>anticline </a:t>
            </a:r>
            <a:r>
              <a:rPr lang="en-US" sz="2400" b="1" i="1" dirty="0" smtClean="0">
                <a:solidFill>
                  <a:schemeClr val="accent1"/>
                </a:solidFill>
              </a:rPr>
              <a:t>and its companion </a:t>
            </a:r>
            <a:r>
              <a:rPr lang="en-US" sz="2400" b="1" i="1" dirty="0" smtClean="0">
                <a:solidFill>
                  <a:srgbClr val="FF0000"/>
                </a:solidFill>
              </a:rPr>
              <a:t>syncline</a:t>
            </a:r>
            <a:r>
              <a:rPr lang="en-US" sz="2400" b="1" i="1" dirty="0" smtClean="0">
                <a:solidFill>
                  <a:schemeClr val="accent1"/>
                </a:solidFill>
              </a:rPr>
              <a:t> is called </a:t>
            </a:r>
            <a:r>
              <a:rPr lang="en-US" sz="2400" b="1" i="1" dirty="0" smtClean="0">
                <a:solidFill>
                  <a:srgbClr val="FF0000"/>
                </a:solidFill>
              </a:rPr>
              <a:t>middle limb</a:t>
            </a:r>
            <a:r>
              <a:rPr lang="en-US" sz="2400" b="1" i="1" dirty="0" smtClean="0">
                <a:solidFill>
                  <a:schemeClr val="accent1"/>
                </a:solidFill>
              </a:rPr>
              <a:t>.</a:t>
            </a:r>
          </a:p>
          <a:p>
            <a:pPr>
              <a:buFont typeface="Wingdings" pitchFamily="2" charset="2"/>
              <a:buChar char="Ø"/>
            </a:pPr>
            <a:r>
              <a:rPr lang="en-US" sz="2400" b="1" i="1" dirty="0" smtClean="0">
                <a:solidFill>
                  <a:schemeClr val="accent1"/>
                </a:solidFill>
              </a:rPr>
              <a:t>The plane which bisects the angle between two limbs of the anticline or middle limb of the syncline is called the axis of fold or </a:t>
            </a:r>
            <a:r>
              <a:rPr lang="en-US" sz="2400" b="1" i="1" dirty="0" smtClean="0">
                <a:solidFill>
                  <a:srgbClr val="FF0000"/>
                </a:solidFill>
              </a:rPr>
              <a:t>axial plane</a:t>
            </a:r>
            <a:endParaRPr lang="en-US" sz="2400" b="1" i="1"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1115</Words>
  <Application>Microsoft Office PowerPoint</Application>
  <PresentationFormat>On-screen Show (4:3)</PresentationFormat>
  <Paragraphs>84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Earth’s Movements</vt:lpstr>
      <vt:lpstr>FORCES</vt:lpstr>
      <vt:lpstr>Endogenetic Forces</vt:lpstr>
      <vt:lpstr>Sudden forces and movement</vt:lpstr>
      <vt:lpstr>Diastrophic forces and movements</vt:lpstr>
      <vt:lpstr>Epeirogenetic movements</vt:lpstr>
      <vt:lpstr>Downward movement</vt:lpstr>
      <vt:lpstr>Orogenetic movement</vt:lpstr>
      <vt:lpstr>Folds</vt:lpstr>
      <vt:lpstr>Diagrammatic presentation of Folds</vt:lpstr>
      <vt:lpstr>folds</vt:lpstr>
      <vt:lpstr>Slide 12</vt:lpstr>
      <vt:lpstr>Dip and Strike</vt:lpstr>
      <vt:lpstr>Dip and Strike</vt:lpstr>
      <vt:lpstr>Types of folds</vt:lpstr>
      <vt:lpstr>Types of folds Diagrammatic view</vt:lpstr>
      <vt:lpstr>Slide 17</vt:lpstr>
      <vt:lpstr>Fold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Movements</dc:title>
  <dc:creator>Tech</dc:creator>
  <cp:lastModifiedBy>Tech</cp:lastModifiedBy>
  <cp:revision>39</cp:revision>
  <dcterms:created xsi:type="dcterms:W3CDTF">2019-09-22T07:01:45Z</dcterms:created>
  <dcterms:modified xsi:type="dcterms:W3CDTF">2019-09-26T07:02:35Z</dcterms:modified>
</cp:coreProperties>
</file>